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1" r:id="rId2"/>
    <p:sldId id="265" r:id="rId3"/>
    <p:sldId id="262" r:id="rId4"/>
    <p:sldId id="264" r:id="rId5"/>
    <p:sldId id="263" r:id="rId6"/>
    <p:sldId id="268" r:id="rId7"/>
    <p:sldId id="269" r:id="rId8"/>
    <p:sldId id="270" r:id="rId9"/>
    <p:sldId id="266" r:id="rId10"/>
    <p:sldId id="267" r:id="rId11"/>
    <p:sldId id="271" r:id="rId12"/>
  </p:sldIdLst>
  <p:sldSz cx="9144000" cy="5143500" type="screen16x9"/>
  <p:notesSz cx="9388475" cy="7102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degh" initials="s" lastIdx="1" clrIdx="0">
    <p:extLst>
      <p:ext uri="{19B8F6BF-5375-455C-9EA6-DF929625EA0E}">
        <p15:presenceInfo xmlns:p15="http://schemas.microsoft.com/office/powerpoint/2012/main" userId="sadeg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52B"/>
    <a:srgbClr val="FEB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EFC3AF-7F30-419F-9600-F8F9AF35CC01}" v="6" dt="2021-03-29T20:38:06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774" y="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reza Manashty" userId="f1cbb2308d53836c" providerId="LiveId" clId="{B3EFC3AF-7F30-419F-9600-F8F9AF35CC01}"/>
    <pc:docChg chg="undo redo custSel addSld delSld modSld">
      <pc:chgData name="Alireza Manashty" userId="f1cbb2308d53836c" providerId="LiveId" clId="{B3EFC3AF-7F30-419F-9600-F8F9AF35CC01}" dt="2021-03-29T21:14:36.865" v="2428" actId="20577"/>
      <pc:docMkLst>
        <pc:docMk/>
      </pc:docMkLst>
      <pc:sldChg chg="modSp mod">
        <pc:chgData name="Alireza Manashty" userId="f1cbb2308d53836c" providerId="LiveId" clId="{B3EFC3AF-7F30-419F-9600-F8F9AF35CC01}" dt="2021-03-29T19:54:54.616" v="110" actId="20577"/>
        <pc:sldMkLst>
          <pc:docMk/>
          <pc:sldMk cId="0" sldId="261"/>
        </pc:sldMkLst>
        <pc:spChg chg="mod">
          <ac:chgData name="Alireza Manashty" userId="f1cbb2308d53836c" providerId="LiveId" clId="{B3EFC3AF-7F30-419F-9600-F8F9AF35CC01}" dt="2021-03-29T19:54:36.622" v="83" actId="20577"/>
          <ac:spMkLst>
            <pc:docMk/>
            <pc:sldMk cId="0" sldId="261"/>
            <ac:spMk id="6146" creationId="{0BE139BE-EC49-4C20-9E3C-30C74D995F59}"/>
          </ac:spMkLst>
        </pc:spChg>
        <pc:spChg chg="mod">
          <ac:chgData name="Alireza Manashty" userId="f1cbb2308d53836c" providerId="LiveId" clId="{B3EFC3AF-7F30-419F-9600-F8F9AF35CC01}" dt="2021-03-29T19:54:54.616" v="110" actId="20577"/>
          <ac:spMkLst>
            <pc:docMk/>
            <pc:sldMk cId="0" sldId="261"/>
            <ac:spMk id="6147" creationId="{B227DC15-73F7-4851-9F5C-BDDE0BB7D94F}"/>
          </ac:spMkLst>
        </pc:spChg>
      </pc:sldChg>
      <pc:sldChg chg="addSp delSp modSp new mod modClrScheme chgLayout">
        <pc:chgData name="Alireza Manashty" userId="f1cbb2308d53836c" providerId="LiveId" clId="{B3EFC3AF-7F30-419F-9600-F8F9AF35CC01}" dt="2021-03-29T20:15:34.545" v="545" actId="20577"/>
        <pc:sldMkLst>
          <pc:docMk/>
          <pc:sldMk cId="1833600874" sldId="262"/>
        </pc:sldMkLst>
        <pc:spChg chg="del mod ord">
          <ac:chgData name="Alireza Manashty" userId="f1cbb2308d53836c" providerId="LiveId" clId="{B3EFC3AF-7F30-419F-9600-F8F9AF35CC01}" dt="2021-03-29T19:55:14.118" v="114" actId="700"/>
          <ac:spMkLst>
            <pc:docMk/>
            <pc:sldMk cId="1833600874" sldId="262"/>
            <ac:spMk id="2" creationId="{EF41B34F-044F-40FC-943A-8716F6DFFB68}"/>
          </ac:spMkLst>
        </pc:spChg>
        <pc:spChg chg="del mod ord">
          <ac:chgData name="Alireza Manashty" userId="f1cbb2308d53836c" providerId="LiveId" clId="{B3EFC3AF-7F30-419F-9600-F8F9AF35CC01}" dt="2021-03-29T19:55:14.118" v="114" actId="700"/>
          <ac:spMkLst>
            <pc:docMk/>
            <pc:sldMk cId="1833600874" sldId="262"/>
            <ac:spMk id="3" creationId="{8973680B-A8AD-4CEE-89E5-C59EECE222C2}"/>
          </ac:spMkLst>
        </pc:spChg>
        <pc:spChg chg="del mod ord">
          <ac:chgData name="Alireza Manashty" userId="f1cbb2308d53836c" providerId="LiveId" clId="{B3EFC3AF-7F30-419F-9600-F8F9AF35CC01}" dt="2021-03-29T19:55:14.118" v="114" actId="700"/>
          <ac:spMkLst>
            <pc:docMk/>
            <pc:sldMk cId="1833600874" sldId="262"/>
            <ac:spMk id="4" creationId="{C2DE2188-37E3-4AFB-A72B-93BACAC3FC64}"/>
          </ac:spMkLst>
        </pc:spChg>
        <pc:spChg chg="add del mod ord">
          <ac:chgData name="Alireza Manashty" userId="f1cbb2308d53836c" providerId="LiveId" clId="{B3EFC3AF-7F30-419F-9600-F8F9AF35CC01}" dt="2021-03-29T19:55:23.633" v="115" actId="700"/>
          <ac:spMkLst>
            <pc:docMk/>
            <pc:sldMk cId="1833600874" sldId="262"/>
            <ac:spMk id="5" creationId="{4DC7E6C0-301F-413F-8456-622E9548EB19}"/>
          </ac:spMkLst>
        </pc:spChg>
        <pc:spChg chg="add del mod ord">
          <ac:chgData name="Alireza Manashty" userId="f1cbb2308d53836c" providerId="LiveId" clId="{B3EFC3AF-7F30-419F-9600-F8F9AF35CC01}" dt="2021-03-29T19:55:23.633" v="115" actId="700"/>
          <ac:spMkLst>
            <pc:docMk/>
            <pc:sldMk cId="1833600874" sldId="262"/>
            <ac:spMk id="6" creationId="{04DD4D81-046C-4B8E-B854-99A015B811C1}"/>
          </ac:spMkLst>
        </pc:spChg>
        <pc:spChg chg="add del mod ord">
          <ac:chgData name="Alireza Manashty" userId="f1cbb2308d53836c" providerId="LiveId" clId="{B3EFC3AF-7F30-419F-9600-F8F9AF35CC01}" dt="2021-03-29T19:55:23.633" v="115" actId="700"/>
          <ac:spMkLst>
            <pc:docMk/>
            <pc:sldMk cId="1833600874" sldId="262"/>
            <ac:spMk id="7" creationId="{7A0E09F9-B887-48ED-9451-70FD2576892E}"/>
          </ac:spMkLst>
        </pc:spChg>
        <pc:spChg chg="add mod ord">
          <ac:chgData name="Alireza Manashty" userId="f1cbb2308d53836c" providerId="LiveId" clId="{B3EFC3AF-7F30-419F-9600-F8F9AF35CC01}" dt="2021-03-29T20:15:34.545" v="545" actId="20577"/>
          <ac:spMkLst>
            <pc:docMk/>
            <pc:sldMk cId="1833600874" sldId="262"/>
            <ac:spMk id="8" creationId="{9915D656-295A-4A35-A19F-F79B03BEE752}"/>
          </ac:spMkLst>
        </pc:spChg>
        <pc:spChg chg="add mod ord">
          <ac:chgData name="Alireza Manashty" userId="f1cbb2308d53836c" providerId="LiveId" clId="{B3EFC3AF-7F30-419F-9600-F8F9AF35CC01}" dt="2021-03-29T19:55:30.800" v="125" actId="20577"/>
          <ac:spMkLst>
            <pc:docMk/>
            <pc:sldMk cId="1833600874" sldId="262"/>
            <ac:spMk id="9" creationId="{B15DFC76-7085-4037-91C2-14DE1F102F58}"/>
          </ac:spMkLst>
        </pc:spChg>
        <pc:picChg chg="add del mod">
          <ac:chgData name="Alireza Manashty" userId="f1cbb2308d53836c" providerId="LiveId" clId="{B3EFC3AF-7F30-419F-9600-F8F9AF35CC01}" dt="2021-03-29T20:14:20.264" v="388" actId="478"/>
          <ac:picMkLst>
            <pc:docMk/>
            <pc:sldMk cId="1833600874" sldId="262"/>
            <ac:picMk id="11" creationId="{96665DEC-C247-4958-9C60-CB03FB568661}"/>
          </ac:picMkLst>
        </pc:picChg>
        <pc:picChg chg="add mod">
          <ac:chgData name="Alireza Manashty" userId="f1cbb2308d53836c" providerId="LiveId" clId="{B3EFC3AF-7F30-419F-9600-F8F9AF35CC01}" dt="2021-03-29T20:06:17.117" v="168" actId="1076"/>
          <ac:picMkLst>
            <pc:docMk/>
            <pc:sldMk cId="1833600874" sldId="262"/>
            <ac:picMk id="1026" creationId="{EF8BB838-796B-4121-AC90-FCC697D5AE55}"/>
          </ac:picMkLst>
        </pc:picChg>
      </pc:sldChg>
      <pc:sldChg chg="addSp delSp modSp new mod">
        <pc:chgData name="Alireza Manashty" userId="f1cbb2308d53836c" providerId="LiveId" clId="{B3EFC3AF-7F30-419F-9600-F8F9AF35CC01}" dt="2021-03-29T21:14:36.865" v="2428" actId="20577"/>
        <pc:sldMkLst>
          <pc:docMk/>
          <pc:sldMk cId="856242860" sldId="263"/>
        </pc:sldMkLst>
        <pc:spChg chg="mod">
          <ac:chgData name="Alireza Manashty" userId="f1cbb2308d53836c" providerId="LiveId" clId="{B3EFC3AF-7F30-419F-9600-F8F9AF35CC01}" dt="2021-03-29T21:14:36.865" v="2428" actId="20577"/>
          <ac:spMkLst>
            <pc:docMk/>
            <pc:sldMk cId="856242860" sldId="263"/>
            <ac:spMk id="2" creationId="{AE0125AF-C6BB-46ED-8440-984B4B6A720E}"/>
          </ac:spMkLst>
        </pc:spChg>
        <pc:spChg chg="mod">
          <ac:chgData name="Alireza Manashty" userId="f1cbb2308d53836c" providerId="LiveId" clId="{B3EFC3AF-7F30-419F-9600-F8F9AF35CC01}" dt="2021-03-29T20:09:43.465" v="319" actId="20577"/>
          <ac:spMkLst>
            <pc:docMk/>
            <pc:sldMk cId="856242860" sldId="263"/>
            <ac:spMk id="3" creationId="{BC9A076B-3DD5-4437-BBF1-7F20C3D6C3A7}"/>
          </ac:spMkLst>
        </pc:spChg>
        <pc:spChg chg="add del mod">
          <ac:chgData name="Alireza Manashty" userId="f1cbb2308d53836c" providerId="LiveId" clId="{B3EFC3AF-7F30-419F-9600-F8F9AF35CC01}" dt="2021-03-29T20:17:54.215" v="643" actId="478"/>
          <ac:spMkLst>
            <pc:docMk/>
            <pc:sldMk cId="856242860" sldId="263"/>
            <ac:spMk id="8" creationId="{8BDFE737-8644-459A-8123-D76A4D15AF65}"/>
          </ac:spMkLst>
        </pc:spChg>
        <pc:picChg chg="add del">
          <ac:chgData name="Alireza Manashty" userId="f1cbb2308d53836c" providerId="LiveId" clId="{B3EFC3AF-7F30-419F-9600-F8F9AF35CC01}" dt="2021-03-29T20:17:12.087" v="637" actId="478"/>
          <ac:picMkLst>
            <pc:docMk/>
            <pc:sldMk cId="856242860" sldId="263"/>
            <ac:picMk id="6" creationId="{8FE014E7-1D08-413D-966C-99E674F196D6}"/>
          </ac:picMkLst>
        </pc:picChg>
      </pc:sldChg>
      <pc:sldChg chg="modSp add mod">
        <pc:chgData name="Alireza Manashty" userId="f1cbb2308d53836c" providerId="LiveId" clId="{B3EFC3AF-7F30-419F-9600-F8F9AF35CC01}" dt="2021-03-29T20:28:15.021" v="1317" actId="20577"/>
        <pc:sldMkLst>
          <pc:docMk/>
          <pc:sldMk cId="3904531137" sldId="264"/>
        </pc:sldMkLst>
        <pc:spChg chg="mod">
          <ac:chgData name="Alireza Manashty" userId="f1cbb2308d53836c" providerId="LiveId" clId="{B3EFC3AF-7F30-419F-9600-F8F9AF35CC01}" dt="2021-03-29T20:28:15.021" v="1317" actId="20577"/>
          <ac:spMkLst>
            <pc:docMk/>
            <pc:sldMk cId="3904531137" sldId="264"/>
            <ac:spMk id="8" creationId="{9915D656-295A-4A35-A19F-F79B03BEE752}"/>
          </ac:spMkLst>
        </pc:spChg>
        <pc:spChg chg="mod">
          <ac:chgData name="Alireza Manashty" userId="f1cbb2308d53836c" providerId="LiveId" clId="{B3EFC3AF-7F30-419F-9600-F8F9AF35CC01}" dt="2021-03-29T20:16:23.496" v="562" actId="20577"/>
          <ac:spMkLst>
            <pc:docMk/>
            <pc:sldMk cId="3904531137" sldId="264"/>
            <ac:spMk id="9" creationId="{B15DFC76-7085-4037-91C2-14DE1F102F58}"/>
          </ac:spMkLst>
        </pc:spChg>
      </pc:sldChg>
      <pc:sldChg chg="addSp delSp modSp new mod modClrScheme chgLayout">
        <pc:chgData name="Alireza Manashty" userId="f1cbb2308d53836c" providerId="LiveId" clId="{B3EFC3AF-7F30-419F-9600-F8F9AF35CC01}" dt="2021-03-29T20:49:24.401" v="2408" actId="6549"/>
        <pc:sldMkLst>
          <pc:docMk/>
          <pc:sldMk cId="1853242919" sldId="265"/>
        </pc:sldMkLst>
        <pc:spChg chg="del mod ord">
          <ac:chgData name="Alireza Manashty" userId="f1cbb2308d53836c" providerId="LiveId" clId="{B3EFC3AF-7F30-419F-9600-F8F9AF35CC01}" dt="2021-03-29T20:18:53.701" v="760" actId="700"/>
          <ac:spMkLst>
            <pc:docMk/>
            <pc:sldMk cId="1853242919" sldId="265"/>
            <ac:spMk id="2" creationId="{5A3B104F-1272-443B-91D1-D72266A91FAA}"/>
          </ac:spMkLst>
        </pc:spChg>
        <pc:spChg chg="del">
          <ac:chgData name="Alireza Manashty" userId="f1cbb2308d53836c" providerId="LiveId" clId="{B3EFC3AF-7F30-419F-9600-F8F9AF35CC01}" dt="2021-03-29T20:18:53.701" v="760" actId="700"/>
          <ac:spMkLst>
            <pc:docMk/>
            <pc:sldMk cId="1853242919" sldId="265"/>
            <ac:spMk id="3" creationId="{4DF6A741-B489-4630-9A62-00F296C0094C}"/>
          </ac:spMkLst>
        </pc:spChg>
        <pc:spChg chg="del mod ord">
          <ac:chgData name="Alireza Manashty" userId="f1cbb2308d53836c" providerId="LiveId" clId="{B3EFC3AF-7F30-419F-9600-F8F9AF35CC01}" dt="2021-03-29T20:18:53.701" v="760" actId="700"/>
          <ac:spMkLst>
            <pc:docMk/>
            <pc:sldMk cId="1853242919" sldId="265"/>
            <ac:spMk id="4" creationId="{1CDAE435-834A-4A05-9229-3515E782DB23}"/>
          </ac:spMkLst>
        </pc:spChg>
        <pc:spChg chg="add mod ord">
          <ac:chgData name="Alireza Manashty" userId="f1cbb2308d53836c" providerId="LiveId" clId="{B3EFC3AF-7F30-419F-9600-F8F9AF35CC01}" dt="2021-03-29T20:49:24.401" v="2408" actId="6549"/>
          <ac:spMkLst>
            <pc:docMk/>
            <pc:sldMk cId="1853242919" sldId="265"/>
            <ac:spMk id="5" creationId="{5C42F2BC-9B60-446D-8B44-04FD14207E85}"/>
          </ac:spMkLst>
        </pc:spChg>
        <pc:spChg chg="add mod ord">
          <ac:chgData name="Alireza Manashty" userId="f1cbb2308d53836c" providerId="LiveId" clId="{B3EFC3AF-7F30-419F-9600-F8F9AF35CC01}" dt="2021-03-29T20:19:11.719" v="800" actId="20577"/>
          <ac:spMkLst>
            <pc:docMk/>
            <pc:sldMk cId="1853242919" sldId="265"/>
            <ac:spMk id="6" creationId="{E9F265A9-4C68-42D9-8685-CC6FA3655159}"/>
          </ac:spMkLst>
        </pc:spChg>
      </pc:sldChg>
      <pc:sldChg chg="new del">
        <pc:chgData name="Alireza Manashty" userId="f1cbb2308d53836c" providerId="LiveId" clId="{B3EFC3AF-7F30-419F-9600-F8F9AF35CC01}" dt="2021-03-29T20:18:46.341" v="758" actId="47"/>
        <pc:sldMkLst>
          <pc:docMk/>
          <pc:sldMk cId="3787875812" sldId="265"/>
        </pc:sldMkLst>
      </pc:sldChg>
      <pc:sldChg chg="addSp delSp modSp new mod">
        <pc:chgData name="Alireza Manashty" userId="f1cbb2308d53836c" providerId="LiveId" clId="{B3EFC3AF-7F30-419F-9600-F8F9AF35CC01}" dt="2021-03-29T20:42:21.173" v="1958" actId="20577"/>
        <pc:sldMkLst>
          <pc:docMk/>
          <pc:sldMk cId="2026270536" sldId="266"/>
        </pc:sldMkLst>
        <pc:spChg chg="del">
          <ac:chgData name="Alireza Manashty" userId="f1cbb2308d53836c" providerId="LiveId" clId="{B3EFC3AF-7F30-419F-9600-F8F9AF35CC01}" dt="2021-03-29T20:20:10.167" v="823" actId="478"/>
          <ac:spMkLst>
            <pc:docMk/>
            <pc:sldMk cId="2026270536" sldId="266"/>
            <ac:spMk id="2" creationId="{BA8EB5FD-25BB-487D-8284-760EF21FC278}"/>
          </ac:spMkLst>
        </pc:spChg>
        <pc:spChg chg="mod">
          <ac:chgData name="Alireza Manashty" userId="f1cbb2308d53836c" providerId="LiveId" clId="{B3EFC3AF-7F30-419F-9600-F8F9AF35CC01}" dt="2021-03-29T20:42:21.173" v="1958" actId="20577"/>
          <ac:spMkLst>
            <pc:docMk/>
            <pc:sldMk cId="2026270536" sldId="266"/>
            <ac:spMk id="3" creationId="{53749347-924F-4593-91A6-BA7DCC18779E}"/>
          </ac:spMkLst>
        </pc:spChg>
        <pc:picChg chg="add mod">
          <ac:chgData name="Alireza Manashty" userId="f1cbb2308d53836c" providerId="LiveId" clId="{B3EFC3AF-7F30-419F-9600-F8F9AF35CC01}" dt="2021-03-29T20:20:13.858" v="825" actId="14100"/>
          <ac:picMkLst>
            <pc:docMk/>
            <pc:sldMk cId="2026270536" sldId="266"/>
            <ac:picMk id="6" creationId="{263B508E-B055-4F78-96F3-32682D045B71}"/>
          </ac:picMkLst>
        </pc:picChg>
        <pc:picChg chg="add mod">
          <ac:chgData name="Alireza Manashty" userId="f1cbb2308d53836c" providerId="LiveId" clId="{B3EFC3AF-7F30-419F-9600-F8F9AF35CC01}" dt="2021-03-29T20:21:08.288" v="833" actId="14100"/>
          <ac:picMkLst>
            <pc:docMk/>
            <pc:sldMk cId="2026270536" sldId="266"/>
            <ac:picMk id="8" creationId="{2D7703D6-6D8B-47EC-83C5-F6A553F0EE11}"/>
          </ac:picMkLst>
        </pc:picChg>
      </pc:sldChg>
      <pc:sldChg chg="addSp delSp modSp new mod">
        <pc:chgData name="Alireza Manashty" userId="f1cbb2308d53836c" providerId="LiveId" clId="{B3EFC3AF-7F30-419F-9600-F8F9AF35CC01}" dt="2021-03-29T20:22:24.678" v="872" actId="1076"/>
        <pc:sldMkLst>
          <pc:docMk/>
          <pc:sldMk cId="2674781313" sldId="267"/>
        </pc:sldMkLst>
        <pc:spChg chg="del">
          <ac:chgData name="Alireza Manashty" userId="f1cbb2308d53836c" providerId="LiveId" clId="{B3EFC3AF-7F30-419F-9600-F8F9AF35CC01}" dt="2021-03-29T20:22:16.174" v="870" actId="478"/>
          <ac:spMkLst>
            <pc:docMk/>
            <pc:sldMk cId="2674781313" sldId="267"/>
            <ac:spMk id="2" creationId="{080769B3-E030-4AE4-BC6D-272DA06BB847}"/>
          </ac:spMkLst>
        </pc:spChg>
        <pc:spChg chg="mod">
          <ac:chgData name="Alireza Manashty" userId="f1cbb2308d53836c" providerId="LiveId" clId="{B3EFC3AF-7F30-419F-9600-F8F9AF35CC01}" dt="2021-03-29T20:22:07.943" v="868" actId="20577"/>
          <ac:spMkLst>
            <pc:docMk/>
            <pc:sldMk cId="2674781313" sldId="267"/>
            <ac:spMk id="3" creationId="{4F8286E1-C5D1-446B-848D-A105B66BC432}"/>
          </ac:spMkLst>
        </pc:spChg>
        <pc:picChg chg="add mod">
          <ac:chgData name="Alireza Manashty" userId="f1cbb2308d53836c" providerId="LiveId" clId="{B3EFC3AF-7F30-419F-9600-F8F9AF35CC01}" dt="2021-03-29T20:22:24.678" v="872" actId="1076"/>
          <ac:picMkLst>
            <pc:docMk/>
            <pc:sldMk cId="2674781313" sldId="267"/>
            <ac:picMk id="6" creationId="{2475FC31-AF56-478C-B94A-8C34076F8976}"/>
          </ac:picMkLst>
        </pc:picChg>
      </pc:sldChg>
      <pc:sldChg chg="modSp new mod">
        <pc:chgData name="Alireza Manashty" userId="f1cbb2308d53836c" providerId="LiveId" clId="{B3EFC3AF-7F30-419F-9600-F8F9AF35CC01}" dt="2021-03-29T20:45:01.779" v="2245" actId="20577"/>
        <pc:sldMkLst>
          <pc:docMk/>
          <pc:sldMk cId="4067142201" sldId="268"/>
        </pc:sldMkLst>
        <pc:spChg chg="mod">
          <ac:chgData name="Alireza Manashty" userId="f1cbb2308d53836c" providerId="LiveId" clId="{B3EFC3AF-7F30-419F-9600-F8F9AF35CC01}" dt="2021-03-29T20:45:01.779" v="2245" actId="20577"/>
          <ac:spMkLst>
            <pc:docMk/>
            <pc:sldMk cId="4067142201" sldId="268"/>
            <ac:spMk id="2" creationId="{46FF30E1-8C3A-412B-B04E-1308A3CB6355}"/>
          </ac:spMkLst>
        </pc:spChg>
        <pc:spChg chg="mod">
          <ac:chgData name="Alireza Manashty" userId="f1cbb2308d53836c" providerId="LiveId" clId="{B3EFC3AF-7F30-419F-9600-F8F9AF35CC01}" dt="2021-03-29T20:29:13.413" v="1370" actId="20577"/>
          <ac:spMkLst>
            <pc:docMk/>
            <pc:sldMk cId="4067142201" sldId="268"/>
            <ac:spMk id="3" creationId="{B5B1FED5-7521-4DC1-9BB2-694EEBF14DBD}"/>
          </ac:spMkLst>
        </pc:spChg>
      </pc:sldChg>
      <pc:sldChg chg="addSp modSp new mod">
        <pc:chgData name="Alireza Manashty" userId="f1cbb2308d53836c" providerId="LiveId" clId="{B3EFC3AF-7F30-419F-9600-F8F9AF35CC01}" dt="2021-03-29T20:42:04.330" v="1944" actId="1076"/>
        <pc:sldMkLst>
          <pc:docMk/>
          <pc:sldMk cId="2993567607" sldId="269"/>
        </pc:sldMkLst>
        <pc:spChg chg="mod">
          <ac:chgData name="Alireza Manashty" userId="f1cbb2308d53836c" providerId="LiveId" clId="{B3EFC3AF-7F30-419F-9600-F8F9AF35CC01}" dt="2021-03-29T20:35:28.092" v="1873" actId="20577"/>
          <ac:spMkLst>
            <pc:docMk/>
            <pc:sldMk cId="2993567607" sldId="269"/>
            <ac:spMk id="3" creationId="{D4456E3D-2E4F-41AE-93A5-A8B474FCC417}"/>
          </ac:spMkLst>
        </pc:spChg>
        <pc:picChg chg="add mod ord">
          <ac:chgData name="Alireza Manashty" userId="f1cbb2308d53836c" providerId="LiveId" clId="{B3EFC3AF-7F30-419F-9600-F8F9AF35CC01}" dt="2021-03-29T20:42:04.330" v="1944" actId="1076"/>
          <ac:picMkLst>
            <pc:docMk/>
            <pc:sldMk cId="2993567607" sldId="269"/>
            <ac:picMk id="6" creationId="{944AE059-C9E6-4E50-B56A-5731C544319B}"/>
          </ac:picMkLst>
        </pc:picChg>
        <pc:picChg chg="add mod modCrop">
          <ac:chgData name="Alireza Manashty" userId="f1cbb2308d53836c" providerId="LiveId" clId="{B3EFC3AF-7F30-419F-9600-F8F9AF35CC01}" dt="2021-03-29T20:40:56.802" v="1932" actId="1076"/>
          <ac:picMkLst>
            <pc:docMk/>
            <pc:sldMk cId="2993567607" sldId="269"/>
            <ac:picMk id="8" creationId="{74A37F41-08FE-4655-9E88-AEACE9048B5D}"/>
          </ac:picMkLst>
        </pc:picChg>
        <pc:picChg chg="add mod">
          <ac:chgData name="Alireza Manashty" userId="f1cbb2308d53836c" providerId="LiveId" clId="{B3EFC3AF-7F30-419F-9600-F8F9AF35CC01}" dt="2021-03-29T20:41:58.950" v="1941" actId="1076"/>
          <ac:picMkLst>
            <pc:docMk/>
            <pc:sldMk cId="2993567607" sldId="269"/>
            <ac:picMk id="10" creationId="{3F64F06C-2EA1-4089-916F-B1582C37321F}"/>
          </ac:picMkLst>
        </pc:picChg>
      </pc:sldChg>
      <pc:sldChg chg="addSp modSp new mod">
        <pc:chgData name="Alireza Manashty" userId="f1cbb2308d53836c" providerId="LiveId" clId="{B3EFC3AF-7F30-419F-9600-F8F9AF35CC01}" dt="2021-03-29T20:39:26.141" v="1926" actId="1076"/>
        <pc:sldMkLst>
          <pc:docMk/>
          <pc:sldMk cId="3086867981" sldId="270"/>
        </pc:sldMkLst>
        <pc:spChg chg="mod">
          <ac:chgData name="Alireza Manashty" userId="f1cbb2308d53836c" providerId="LiveId" clId="{B3EFC3AF-7F30-419F-9600-F8F9AF35CC01}" dt="2021-03-29T20:36:20.371" v="1904" actId="20577"/>
          <ac:spMkLst>
            <pc:docMk/>
            <pc:sldMk cId="3086867981" sldId="270"/>
            <ac:spMk id="3" creationId="{99BA2E37-93B5-40F5-9CE4-4EBE435CB269}"/>
          </ac:spMkLst>
        </pc:spChg>
        <pc:picChg chg="add mod">
          <ac:chgData name="Alireza Manashty" userId="f1cbb2308d53836c" providerId="LiveId" clId="{B3EFC3AF-7F30-419F-9600-F8F9AF35CC01}" dt="2021-03-29T20:39:03.609" v="1919" actId="1076"/>
          <ac:picMkLst>
            <pc:docMk/>
            <pc:sldMk cId="3086867981" sldId="270"/>
            <ac:picMk id="6" creationId="{ECFF14B7-2AD9-4AE3-90D1-B5327DCB645C}"/>
          </ac:picMkLst>
        </pc:picChg>
        <pc:picChg chg="add mod">
          <ac:chgData name="Alireza Manashty" userId="f1cbb2308d53836c" providerId="LiveId" clId="{B3EFC3AF-7F30-419F-9600-F8F9AF35CC01}" dt="2021-03-29T20:39:22.805" v="1925" actId="1076"/>
          <ac:picMkLst>
            <pc:docMk/>
            <pc:sldMk cId="3086867981" sldId="270"/>
            <ac:picMk id="8" creationId="{03FF4509-8411-4CEC-8207-78849446AAFC}"/>
          </ac:picMkLst>
        </pc:picChg>
        <pc:picChg chg="add mod">
          <ac:chgData name="Alireza Manashty" userId="f1cbb2308d53836c" providerId="LiveId" clId="{B3EFC3AF-7F30-419F-9600-F8F9AF35CC01}" dt="2021-03-29T20:39:26.141" v="1926" actId="1076"/>
          <ac:picMkLst>
            <pc:docMk/>
            <pc:sldMk cId="3086867981" sldId="270"/>
            <ac:picMk id="10" creationId="{B03C35E7-6054-404A-BC9E-30C7508E7409}"/>
          </ac:picMkLst>
        </pc:picChg>
      </pc:sldChg>
      <pc:sldChg chg="modSp new mod">
        <pc:chgData name="Alireza Manashty" userId="f1cbb2308d53836c" providerId="LiveId" clId="{B3EFC3AF-7F30-419F-9600-F8F9AF35CC01}" dt="2021-03-29T20:47:13.778" v="2387" actId="20577"/>
        <pc:sldMkLst>
          <pc:docMk/>
          <pc:sldMk cId="4145984164" sldId="271"/>
        </pc:sldMkLst>
        <pc:spChg chg="mod">
          <ac:chgData name="Alireza Manashty" userId="f1cbb2308d53836c" providerId="LiveId" clId="{B3EFC3AF-7F30-419F-9600-F8F9AF35CC01}" dt="2021-03-29T20:47:13.778" v="2387" actId="20577"/>
          <ac:spMkLst>
            <pc:docMk/>
            <pc:sldMk cId="4145984164" sldId="271"/>
            <ac:spMk id="2" creationId="{34A3064F-891D-4727-8C35-BAD8D2A31409}"/>
          </ac:spMkLst>
        </pc:spChg>
        <pc:spChg chg="mod">
          <ac:chgData name="Alireza Manashty" userId="f1cbb2308d53836c" providerId="LiveId" clId="{B3EFC3AF-7F30-419F-9600-F8F9AF35CC01}" dt="2021-03-29T20:42:53.629" v="1969" actId="20577"/>
          <ac:spMkLst>
            <pc:docMk/>
            <pc:sldMk cId="4145984164" sldId="271"/>
            <ac:spMk id="3" creationId="{6685F4DF-EFAF-46A0-A621-171ECC814716}"/>
          </ac:spMkLst>
        </pc:spChg>
      </pc:sldChg>
      <pc:sldChg chg="del">
        <pc:chgData name="Alireza Manashty" userId="f1cbb2308d53836c" providerId="LiveId" clId="{B3EFC3AF-7F30-419F-9600-F8F9AF35CC01}" dt="2021-03-29T19:54:57.635" v="111" actId="47"/>
        <pc:sldMkLst>
          <pc:docMk/>
          <pc:sldMk cId="0" sldId="504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61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62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63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64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65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66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67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68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69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70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71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72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78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79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80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81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82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83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84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85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86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87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88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89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90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91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96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97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98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599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00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01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02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03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04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05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06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07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08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09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10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14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15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16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17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18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19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20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21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22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23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24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25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26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27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28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29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30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0" sldId="631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2171878590" sldId="812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1422374360" sldId="813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2739359913" sldId="814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1881585173" sldId="815"/>
        </pc:sldMkLst>
      </pc:sldChg>
      <pc:sldChg chg="del">
        <pc:chgData name="Alireza Manashty" userId="f1cbb2308d53836c" providerId="LiveId" clId="{B3EFC3AF-7F30-419F-9600-F8F9AF35CC01}" dt="2021-03-29T19:55:08.077" v="112" actId="47"/>
        <pc:sldMkLst>
          <pc:docMk/>
          <pc:sldMk cId="4144708735" sldId="816"/>
        </pc:sldMkLst>
      </pc:sldChg>
      <pc:sldMasterChg chg="delSldLayout">
        <pc:chgData name="Alireza Manashty" userId="f1cbb2308d53836c" providerId="LiveId" clId="{B3EFC3AF-7F30-419F-9600-F8F9AF35CC01}" dt="2021-03-29T19:55:08.077" v="112" actId="47"/>
        <pc:sldMasterMkLst>
          <pc:docMk/>
          <pc:sldMasterMk cId="0" sldId="2147483648"/>
        </pc:sldMasterMkLst>
        <pc:sldLayoutChg chg="del">
          <pc:chgData name="Alireza Manashty" userId="f1cbb2308d53836c" providerId="LiveId" clId="{B3EFC3AF-7F30-419F-9600-F8F9AF35CC01}" dt="2021-03-29T19:55:08.077" v="112" actId="47"/>
          <pc:sldLayoutMkLst>
            <pc:docMk/>
            <pc:sldMasterMk cId="0" sldId="2147483648"/>
            <pc:sldLayoutMk cId="244761582" sldId="2147483808"/>
          </pc:sldLayoutMkLst>
        </pc:sldLayoutChg>
        <pc:sldLayoutChg chg="del">
          <pc:chgData name="Alireza Manashty" userId="f1cbb2308d53836c" providerId="LiveId" clId="{B3EFC3AF-7F30-419F-9600-F8F9AF35CC01}" dt="2021-03-29T19:55:08.077" v="112" actId="47"/>
          <pc:sldLayoutMkLst>
            <pc:docMk/>
            <pc:sldMasterMk cId="0" sldId="2147483648"/>
            <pc:sldLayoutMk cId="125116708" sldId="2147483815"/>
          </pc:sldLayoutMkLst>
        </pc:sldLayoutChg>
        <pc:sldLayoutChg chg="del">
          <pc:chgData name="Alireza Manashty" userId="f1cbb2308d53836c" providerId="LiveId" clId="{B3EFC3AF-7F30-419F-9600-F8F9AF35CC01}" dt="2021-03-29T19:55:08.077" v="112" actId="47"/>
          <pc:sldLayoutMkLst>
            <pc:docMk/>
            <pc:sldMasterMk cId="0" sldId="2147483648"/>
            <pc:sldLayoutMk cId="2156272615" sldId="2147483816"/>
          </pc:sldLayoutMkLst>
        </pc:sldLayoutChg>
        <pc:sldLayoutChg chg="del">
          <pc:chgData name="Alireza Manashty" userId="f1cbb2308d53836c" providerId="LiveId" clId="{B3EFC3AF-7F30-419F-9600-F8F9AF35CC01}" dt="2021-03-29T19:55:08.077" v="112" actId="47"/>
          <pc:sldLayoutMkLst>
            <pc:docMk/>
            <pc:sldMasterMk cId="0" sldId="2147483648"/>
            <pc:sldLayoutMk cId="1812336794" sldId="214748381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83E215A-C602-4538-89A8-357E4636DC65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3D65794-24E5-4EDE-8618-E7AB85DE2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5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5715F367-D7BB-4158-8D96-301487CCE89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5275"/>
            <a:ext cx="68357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38B08CB-F581-4CFA-9557-8DB9A74220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4264025"/>
            <a:ext cx="15128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742135" y="803658"/>
            <a:ext cx="6126025" cy="141292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4800"/>
              </a:lnSpc>
              <a:spcBef>
                <a:spcPts val="0"/>
              </a:spcBef>
              <a:defRPr sz="4000" b="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lnSpc>
                <a:spcPts val="6400"/>
              </a:lnSpc>
              <a:spcBef>
                <a:spcPts val="0"/>
              </a:spcBef>
              <a:defRPr sz="5800">
                <a:latin typeface="Arial"/>
                <a:cs typeface="Arial"/>
              </a:defRPr>
            </a:lvl2pPr>
            <a:lvl3pPr>
              <a:lnSpc>
                <a:spcPts val="6400"/>
              </a:lnSpc>
              <a:spcBef>
                <a:spcPts val="0"/>
              </a:spcBef>
              <a:defRPr sz="5800">
                <a:latin typeface="NewsGoth Cn BT"/>
                <a:cs typeface="NewsGoth Cn BT"/>
              </a:defRPr>
            </a:lvl3pPr>
            <a:lvl4pPr>
              <a:lnSpc>
                <a:spcPts val="6400"/>
              </a:lnSpc>
              <a:spcBef>
                <a:spcPts val="0"/>
              </a:spcBef>
              <a:defRPr sz="5800">
                <a:latin typeface="NewsGoth Cn BT"/>
                <a:cs typeface="NewsGoth Cn BT"/>
              </a:defRPr>
            </a:lvl4pPr>
            <a:lvl5pPr>
              <a:lnSpc>
                <a:spcPts val="6400"/>
              </a:lnSpc>
              <a:spcBef>
                <a:spcPts val="0"/>
              </a:spcBef>
              <a:defRPr sz="5800">
                <a:latin typeface="NewsGoth Cn BT"/>
                <a:cs typeface="NewsGoth Cn BT"/>
              </a:defRPr>
            </a:lvl5pPr>
          </a:lstStyle>
          <a:p>
            <a:pPr lvl="0"/>
            <a:r>
              <a:rPr lang="en-CA" dirty="0"/>
              <a:t>Click to edit Master text </a:t>
            </a:r>
          </a:p>
          <a:p>
            <a:pPr lvl="0"/>
            <a:r>
              <a:rPr lang="en-CA" dirty="0"/>
              <a:t>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2475" y="2421493"/>
            <a:ext cx="6115685" cy="1042988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200"/>
              </a:lnSpc>
              <a:spcBef>
                <a:spcPts val="0"/>
              </a:spcBef>
              <a:defRPr sz="2200" spc="0" baseline="0">
                <a:ln>
                  <a:noFill/>
                </a:ln>
                <a:latin typeface="Arial"/>
                <a:cs typeface="Arial"/>
              </a:defRPr>
            </a:lvl1pPr>
            <a:lvl2pPr>
              <a:lnSpc>
                <a:spcPts val="3200"/>
              </a:lnSpc>
              <a:spcBef>
                <a:spcPts val="0"/>
              </a:spcBef>
              <a:defRPr sz="2200" spc="0">
                <a:ln>
                  <a:noFill/>
                </a:ln>
                <a:latin typeface="Arial"/>
                <a:cs typeface="Arial"/>
              </a:defRPr>
            </a:lvl2pPr>
            <a:lvl3pPr>
              <a:lnSpc>
                <a:spcPts val="3200"/>
              </a:lnSpc>
              <a:spcBef>
                <a:spcPts val="0"/>
              </a:spcBef>
              <a:defRPr sz="2400">
                <a:latin typeface="News Gothic MT"/>
                <a:cs typeface="News Gothic MT"/>
              </a:defRPr>
            </a:lvl3pPr>
            <a:lvl4pPr>
              <a:lnSpc>
                <a:spcPts val="3200"/>
              </a:lnSpc>
              <a:spcBef>
                <a:spcPts val="0"/>
              </a:spcBef>
              <a:defRPr sz="2400">
                <a:latin typeface="News Gothic MT"/>
                <a:cs typeface="News Gothic MT"/>
              </a:defRPr>
            </a:lvl4pPr>
            <a:lvl5pPr>
              <a:lnSpc>
                <a:spcPts val="3200"/>
              </a:lnSpc>
              <a:spcBef>
                <a:spcPts val="0"/>
              </a:spcBef>
              <a:defRPr sz="2400">
                <a:latin typeface="News Gothic MT"/>
                <a:cs typeface="News Gothic MT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7395" y="4289452"/>
            <a:ext cx="5140850" cy="502444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100"/>
              </a:lnSpc>
              <a:spcBef>
                <a:spcPts val="0"/>
              </a:spcBef>
              <a:defRPr sz="1600" b="1" baseline="0">
                <a:latin typeface="Arial"/>
                <a:cs typeface="Arial"/>
              </a:defRPr>
            </a:lvl1pPr>
            <a:lvl2pPr>
              <a:lnSpc>
                <a:spcPts val="2100"/>
              </a:lnSpc>
              <a:spcBef>
                <a:spcPts val="0"/>
              </a:spcBef>
              <a:defRPr sz="1700" b="1">
                <a:latin typeface="News Gothic MT"/>
                <a:cs typeface="News Gothic MT"/>
              </a:defRPr>
            </a:lvl2pPr>
            <a:lvl3pPr>
              <a:lnSpc>
                <a:spcPts val="2100"/>
              </a:lnSpc>
              <a:spcBef>
                <a:spcPts val="0"/>
              </a:spcBef>
              <a:defRPr sz="1700" b="1">
                <a:latin typeface="News Gothic MT"/>
                <a:cs typeface="News Gothic MT"/>
              </a:defRPr>
            </a:lvl3pPr>
            <a:lvl4pPr>
              <a:lnSpc>
                <a:spcPts val="2100"/>
              </a:lnSpc>
              <a:spcBef>
                <a:spcPts val="0"/>
              </a:spcBef>
              <a:defRPr sz="1700" b="1">
                <a:latin typeface="News Gothic MT"/>
                <a:cs typeface="News Gothic MT"/>
              </a:defRPr>
            </a:lvl4pPr>
            <a:lvl5pPr>
              <a:lnSpc>
                <a:spcPts val="2100"/>
              </a:lnSpc>
              <a:spcBef>
                <a:spcPts val="0"/>
              </a:spcBef>
              <a:defRPr sz="1700" b="1">
                <a:latin typeface="News Gothic MT"/>
                <a:cs typeface="News Gothic MT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38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931F54-FFCA-4D14-A13F-D3DB40F2BB9E}"/>
              </a:ext>
            </a:extLst>
          </p:cNvPr>
          <p:cNvSpPr/>
          <p:nvPr userDrawn="1"/>
        </p:nvSpPr>
        <p:spPr>
          <a:xfrm>
            <a:off x="6827838" y="4105275"/>
            <a:ext cx="2316162" cy="777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59D2CA5-71CD-4CB8-8610-9BF3ED8F2BB5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5275"/>
            <a:ext cx="68357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A06E6F8-BFCB-4E89-9660-1DD0FB4068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4264025"/>
            <a:ext cx="15128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727075" y="801306"/>
            <a:ext cx="6141085" cy="141292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4800"/>
              </a:lnSpc>
              <a:spcBef>
                <a:spcPts val="0"/>
              </a:spcBef>
              <a:defRPr sz="4000" b="0" baseline="0">
                <a:ln>
                  <a:noFill/>
                </a:ln>
                <a:solidFill>
                  <a:srgbClr val="FEC52B"/>
                </a:solidFill>
                <a:latin typeface="Arial"/>
                <a:cs typeface="Arial"/>
              </a:defRPr>
            </a:lvl1pPr>
            <a:lvl2pPr>
              <a:lnSpc>
                <a:spcPts val="6400"/>
              </a:lnSpc>
              <a:spcBef>
                <a:spcPts val="0"/>
              </a:spcBef>
              <a:defRPr sz="5800">
                <a:latin typeface="Arial"/>
                <a:cs typeface="Arial"/>
              </a:defRPr>
            </a:lvl2pPr>
            <a:lvl3pPr>
              <a:lnSpc>
                <a:spcPts val="6400"/>
              </a:lnSpc>
              <a:spcBef>
                <a:spcPts val="0"/>
              </a:spcBef>
              <a:defRPr sz="5800">
                <a:latin typeface="NewsGoth Cn BT"/>
                <a:cs typeface="NewsGoth Cn BT"/>
              </a:defRPr>
            </a:lvl3pPr>
            <a:lvl4pPr>
              <a:lnSpc>
                <a:spcPts val="6400"/>
              </a:lnSpc>
              <a:spcBef>
                <a:spcPts val="0"/>
              </a:spcBef>
              <a:defRPr sz="5800">
                <a:latin typeface="NewsGoth Cn BT"/>
                <a:cs typeface="NewsGoth Cn BT"/>
              </a:defRPr>
            </a:lvl4pPr>
            <a:lvl5pPr>
              <a:lnSpc>
                <a:spcPts val="6400"/>
              </a:lnSpc>
              <a:spcBef>
                <a:spcPts val="0"/>
              </a:spcBef>
              <a:defRPr sz="5800">
                <a:latin typeface="NewsGoth Cn BT"/>
                <a:cs typeface="NewsGoth Cn BT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52475" y="2421493"/>
            <a:ext cx="6115685" cy="1042988"/>
          </a:xfrm>
          <a:prstGeom prst="rect">
            <a:avLst/>
          </a:prstGeom>
        </p:spPr>
        <p:txBody>
          <a:bodyPr vert="horz"/>
          <a:lstStyle>
            <a:lvl1pPr>
              <a:lnSpc>
                <a:spcPts val="3200"/>
              </a:lnSpc>
              <a:spcBef>
                <a:spcPts val="0"/>
              </a:spcBef>
              <a:defRPr sz="2200" spc="0" baseline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lnSpc>
                <a:spcPts val="3200"/>
              </a:lnSpc>
              <a:spcBef>
                <a:spcPts val="0"/>
              </a:spcBef>
              <a:defRPr sz="2200" spc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lnSpc>
                <a:spcPts val="3200"/>
              </a:lnSpc>
              <a:spcBef>
                <a:spcPts val="0"/>
              </a:spcBef>
              <a:defRPr sz="2400">
                <a:latin typeface="News Gothic MT"/>
                <a:cs typeface="News Gothic MT"/>
              </a:defRPr>
            </a:lvl3pPr>
            <a:lvl4pPr>
              <a:lnSpc>
                <a:spcPts val="3200"/>
              </a:lnSpc>
              <a:spcBef>
                <a:spcPts val="0"/>
              </a:spcBef>
              <a:defRPr sz="2400">
                <a:latin typeface="News Gothic MT"/>
                <a:cs typeface="News Gothic MT"/>
              </a:defRPr>
            </a:lvl4pPr>
            <a:lvl5pPr>
              <a:lnSpc>
                <a:spcPts val="3200"/>
              </a:lnSpc>
              <a:spcBef>
                <a:spcPts val="0"/>
              </a:spcBef>
              <a:defRPr sz="2400">
                <a:latin typeface="News Gothic MT"/>
                <a:cs typeface="News Gothic MT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7395" y="4289452"/>
            <a:ext cx="5140850" cy="502444"/>
          </a:xfrm>
          <a:prstGeom prst="rect">
            <a:avLst/>
          </a:prstGeom>
        </p:spPr>
        <p:txBody>
          <a:bodyPr vert="horz"/>
          <a:lstStyle>
            <a:lvl1pPr>
              <a:lnSpc>
                <a:spcPts val="2100"/>
              </a:lnSpc>
              <a:spcBef>
                <a:spcPts val="0"/>
              </a:spcBef>
              <a:defRPr sz="1600" b="1" baseline="0">
                <a:latin typeface="Arial"/>
                <a:cs typeface="Arial"/>
              </a:defRPr>
            </a:lvl1pPr>
            <a:lvl2pPr>
              <a:lnSpc>
                <a:spcPts val="2100"/>
              </a:lnSpc>
              <a:spcBef>
                <a:spcPts val="0"/>
              </a:spcBef>
              <a:defRPr sz="1700" b="1">
                <a:latin typeface="News Gothic MT"/>
                <a:cs typeface="News Gothic MT"/>
              </a:defRPr>
            </a:lvl2pPr>
            <a:lvl3pPr>
              <a:lnSpc>
                <a:spcPts val="2100"/>
              </a:lnSpc>
              <a:spcBef>
                <a:spcPts val="0"/>
              </a:spcBef>
              <a:defRPr sz="1700" b="1">
                <a:latin typeface="News Gothic MT"/>
                <a:cs typeface="News Gothic MT"/>
              </a:defRPr>
            </a:lvl3pPr>
            <a:lvl4pPr>
              <a:lnSpc>
                <a:spcPts val="2100"/>
              </a:lnSpc>
              <a:spcBef>
                <a:spcPts val="0"/>
              </a:spcBef>
              <a:defRPr sz="1700" b="1">
                <a:latin typeface="News Gothic MT"/>
                <a:cs typeface="News Gothic MT"/>
              </a:defRPr>
            </a:lvl4pPr>
            <a:lvl5pPr>
              <a:lnSpc>
                <a:spcPts val="2100"/>
              </a:lnSpc>
              <a:spcBef>
                <a:spcPts val="0"/>
              </a:spcBef>
              <a:defRPr sz="1700" b="1">
                <a:latin typeface="News Gothic MT"/>
                <a:cs typeface="News Gothic MT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83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D792E41B-E206-459C-8568-B9EEF6DC711D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0275"/>
            <a:ext cx="7440613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66E8935-C3E4-4C99-9E66-F6513A6BCB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4586288"/>
            <a:ext cx="11255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1699" y="1239677"/>
            <a:ext cx="7774352" cy="2937987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ts val="3200"/>
              </a:lnSpc>
              <a:spcBef>
                <a:spcPts val="0"/>
              </a:spcBef>
              <a:buFont typeface="Arial"/>
              <a:buChar char="•"/>
              <a:defRPr sz="2200" baseline="0">
                <a:latin typeface="Arial"/>
                <a:cs typeface="Arial"/>
              </a:defRPr>
            </a:lvl1pPr>
            <a:lvl2pPr>
              <a:lnSpc>
                <a:spcPts val="3200"/>
              </a:lnSpc>
              <a:spcBef>
                <a:spcPts val="0"/>
              </a:spcBef>
              <a:defRPr sz="2200">
                <a:latin typeface="Arial"/>
                <a:cs typeface="Arial"/>
              </a:defRPr>
            </a:lvl2pPr>
            <a:lvl3pPr>
              <a:lnSpc>
                <a:spcPts val="3200"/>
              </a:lnSpc>
              <a:spcBef>
                <a:spcPts val="0"/>
              </a:spcBef>
              <a:defRPr sz="2400">
                <a:latin typeface="News Gothic MT"/>
                <a:cs typeface="News Gothic MT"/>
              </a:defRPr>
            </a:lvl3pPr>
            <a:lvl4pPr>
              <a:lnSpc>
                <a:spcPts val="3200"/>
              </a:lnSpc>
              <a:spcBef>
                <a:spcPts val="0"/>
              </a:spcBef>
              <a:defRPr sz="2400">
                <a:latin typeface="News Gothic MT"/>
                <a:cs typeface="News Gothic MT"/>
              </a:defRPr>
            </a:lvl4pPr>
            <a:lvl5pPr>
              <a:lnSpc>
                <a:spcPts val="3200"/>
              </a:lnSpc>
              <a:spcBef>
                <a:spcPts val="0"/>
              </a:spcBef>
              <a:defRPr sz="2400">
                <a:latin typeface="News Gothic MT"/>
                <a:cs typeface="News Gothic MT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85923" y="447943"/>
            <a:ext cx="7774352" cy="615554"/>
          </a:xfrm>
          <a:prstGeom prst="rect">
            <a:avLst/>
          </a:prstGeom>
        </p:spPr>
        <p:txBody>
          <a:bodyPr vert="horz"/>
          <a:lstStyle>
            <a:lvl1pPr>
              <a:defRPr sz="3200" baseline="0">
                <a:latin typeface="Arial"/>
                <a:cs typeface="Arial"/>
              </a:defRPr>
            </a:lvl1pPr>
            <a:lvl2pPr>
              <a:defRPr sz="4600">
                <a:latin typeface="NewsGoth Cn BT"/>
                <a:cs typeface="NewsGoth Cn BT"/>
              </a:defRPr>
            </a:lvl2pPr>
            <a:lvl3pPr>
              <a:defRPr sz="4600">
                <a:latin typeface="NewsGoth Cn BT"/>
                <a:cs typeface="NewsGoth Cn BT"/>
              </a:defRPr>
            </a:lvl3pPr>
            <a:lvl4pPr>
              <a:defRPr sz="4600">
                <a:latin typeface="NewsGoth Cn BT"/>
                <a:cs typeface="NewsGoth Cn BT"/>
              </a:defRPr>
            </a:lvl4pPr>
            <a:lvl5pPr>
              <a:defRPr sz="4600">
                <a:latin typeface="NewsGoth Cn BT"/>
                <a:cs typeface="NewsGoth Cn BT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3538D24-DC3B-4EEF-8A7A-D0F0C6E25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7236" y="475246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03B64-7712-4ED0-856D-9793E0F67256}" type="slidenum">
              <a:rPr lang="en-US" smtClean="0"/>
              <a:pPr/>
              <a:t>‹#›</a:t>
            </a:fld>
            <a:r>
              <a:rPr lang="en-US" dirty="0"/>
              <a:t>/69</a:t>
            </a:r>
          </a:p>
        </p:txBody>
      </p:sp>
    </p:spTree>
    <p:extLst>
      <p:ext uri="{BB962C8B-B14F-4D97-AF65-F5344CB8AC3E}">
        <p14:creationId xmlns:p14="http://schemas.microsoft.com/office/powerpoint/2010/main" val="211675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0D196F08-DB13-46DA-86E6-A2968A648A7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0275"/>
            <a:ext cx="7440613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51443CD-F1F7-4C9A-977D-5E2719AB69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4586288"/>
            <a:ext cx="11255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1700" y="1382523"/>
            <a:ext cx="4522866" cy="293798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3200"/>
              </a:lnSpc>
              <a:spcBef>
                <a:spcPts val="0"/>
              </a:spcBef>
              <a:buFont typeface="Arial"/>
              <a:buNone/>
              <a:defRPr sz="2200" baseline="0">
                <a:latin typeface="Arial"/>
                <a:cs typeface="Arial"/>
              </a:defRPr>
            </a:lvl1pPr>
            <a:lvl2pPr marL="457200" indent="0">
              <a:lnSpc>
                <a:spcPts val="3200"/>
              </a:lnSpc>
              <a:spcBef>
                <a:spcPts val="0"/>
              </a:spcBef>
              <a:buNone/>
              <a:defRPr sz="2400">
                <a:latin typeface="News Gothic MT"/>
                <a:cs typeface="News Gothic MT"/>
              </a:defRPr>
            </a:lvl2pPr>
            <a:lvl3pPr>
              <a:lnSpc>
                <a:spcPts val="3200"/>
              </a:lnSpc>
              <a:spcBef>
                <a:spcPts val="0"/>
              </a:spcBef>
              <a:defRPr sz="2400">
                <a:latin typeface="News Gothic MT"/>
                <a:cs typeface="News Gothic MT"/>
              </a:defRPr>
            </a:lvl3pPr>
            <a:lvl4pPr>
              <a:lnSpc>
                <a:spcPts val="3200"/>
              </a:lnSpc>
              <a:spcBef>
                <a:spcPts val="0"/>
              </a:spcBef>
              <a:defRPr sz="2400">
                <a:latin typeface="News Gothic MT"/>
                <a:cs typeface="News Gothic MT"/>
              </a:defRPr>
            </a:lvl4pPr>
            <a:lvl5pPr>
              <a:lnSpc>
                <a:spcPts val="3200"/>
              </a:lnSpc>
              <a:spcBef>
                <a:spcPts val="0"/>
              </a:spcBef>
              <a:defRPr sz="2400">
                <a:latin typeface="News Gothic MT"/>
                <a:cs typeface="News Gothic MT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351463" y="1382288"/>
            <a:ext cx="3492500" cy="2888456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85923" y="447943"/>
            <a:ext cx="7774352" cy="615554"/>
          </a:xfrm>
          <a:prstGeom prst="rect">
            <a:avLst/>
          </a:prstGeom>
        </p:spPr>
        <p:txBody>
          <a:bodyPr vert="horz"/>
          <a:lstStyle>
            <a:lvl1pPr>
              <a:defRPr sz="3200" baseline="0">
                <a:ln>
                  <a:noFill/>
                </a:ln>
                <a:latin typeface="Arial"/>
                <a:cs typeface="Arial"/>
              </a:defRPr>
            </a:lvl1pPr>
            <a:lvl2pPr>
              <a:defRPr sz="4600">
                <a:latin typeface="NewsGoth Cn BT"/>
                <a:cs typeface="NewsGoth Cn BT"/>
              </a:defRPr>
            </a:lvl2pPr>
            <a:lvl3pPr>
              <a:defRPr sz="4600">
                <a:latin typeface="NewsGoth Cn BT"/>
                <a:cs typeface="NewsGoth Cn BT"/>
              </a:defRPr>
            </a:lvl3pPr>
            <a:lvl4pPr>
              <a:defRPr sz="4600">
                <a:latin typeface="NewsGoth Cn BT"/>
                <a:cs typeface="NewsGoth Cn BT"/>
              </a:defRPr>
            </a:lvl4pPr>
            <a:lvl5pPr>
              <a:defRPr sz="4600">
                <a:latin typeface="NewsGoth Cn BT"/>
                <a:cs typeface="NewsGoth Cn BT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B8C7A3A-2E46-4670-A403-ED2A0E4E2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7236" y="475246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03B64-7712-4ED0-856D-9793E0F67256}" type="slidenum">
              <a:rPr lang="en-US" smtClean="0"/>
              <a:pPr/>
              <a:t>‹#›</a:t>
            </a:fld>
            <a:r>
              <a:rPr lang="en-US" dirty="0"/>
              <a:t>/50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6399DB-E0C0-4567-A9D4-3FDAD6D5B64D}"/>
              </a:ext>
            </a:extLst>
          </p:cNvPr>
          <p:cNvSpPr/>
          <p:nvPr userDrawn="1"/>
        </p:nvSpPr>
        <p:spPr>
          <a:xfrm>
            <a:off x="3150971" y="4796708"/>
            <a:ext cx="5552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</a:pPr>
            <a:r>
              <a:rPr lang="en-US" altLang="en-US" sz="16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Science Fundamentals</a:t>
            </a:r>
          </a:p>
        </p:txBody>
      </p:sp>
    </p:spTree>
    <p:extLst>
      <p:ext uri="{BB962C8B-B14F-4D97-AF65-F5344CB8AC3E}">
        <p14:creationId xmlns:p14="http://schemas.microsoft.com/office/powerpoint/2010/main" val="21683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365760" y="384048"/>
            <a:ext cx="6949440" cy="2212848"/>
          </a:xfrm>
          <a:prstGeom prst="rect">
            <a:avLst/>
          </a:prstGeom>
        </p:spPr>
        <p:txBody>
          <a:bodyPr wrap="square" lIns="0" rIns="0" anchor="t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365759" y="2999232"/>
            <a:ext cx="6949440" cy="41148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670" b="1" i="0" baseline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 Head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00" y="4374000"/>
            <a:ext cx="1633451" cy="29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4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354DD6-AEC0-472B-9C24-7007D21B4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7236" y="475246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03B64-7712-4ED0-856D-9793E0F67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13" r:id="rId5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rdatascience.ca/electric-book/book/text/chapter_02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>
            <a:extLst>
              <a:ext uri="{FF2B5EF4-FFF2-40B4-BE49-F238E27FC236}">
                <a16:creationId xmlns:a16="http://schemas.microsoft.com/office/drawing/2014/main" id="{0BE139BE-EC49-4C20-9E3C-30C74D995F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970355" y="801688"/>
            <a:ext cx="8081365" cy="141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Programming and Problem Solving </a:t>
            </a:r>
          </a:p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B227DC15-73F7-4851-9F5C-BDDE0BB7D9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995755" y="2420938"/>
            <a:ext cx="7516103" cy="1538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Open Textbook Project</a:t>
            </a:r>
          </a:p>
          <a:p>
            <a:pPr marL="0" indent="0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Text Placeholder 3">
            <a:extLst>
              <a:ext uri="{FF2B5EF4-FFF2-40B4-BE49-F238E27FC236}">
                <a16:creationId xmlns:a16="http://schemas.microsoft.com/office/drawing/2014/main" id="{E82E6DB3-BB2B-4809-B791-F4A5FC98F0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82685" y="4483650"/>
            <a:ext cx="6954875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Dr. Alireza Manashty, Department of Computer Science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286E1-C5D1-446B-848D-A105B66BC4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Open Access Online 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5FC31-AF56-478C-B94A-8C34076F8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769" y="1241029"/>
            <a:ext cx="4155747" cy="32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8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A3064F-891D-4727-8C35-BAD8D2A314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Review/Update the textbook chapter by chapter</a:t>
            </a:r>
          </a:p>
          <a:p>
            <a:r>
              <a:rPr lang="en-US" dirty="0"/>
              <a:t>Provide it to students as a resource to review</a:t>
            </a:r>
          </a:p>
          <a:p>
            <a:r>
              <a:rPr lang="en-US" dirty="0"/>
              <a:t>Creating more online exercises</a:t>
            </a:r>
          </a:p>
          <a:p>
            <a:r>
              <a:rPr lang="en-US" dirty="0"/>
              <a:t>Creating a server for online exercises </a:t>
            </a:r>
          </a:p>
          <a:p>
            <a:pPr lvl="1"/>
            <a:r>
              <a:rPr lang="en-US" dirty="0" err="1"/>
              <a:t>Coderunner</a:t>
            </a:r>
            <a:endParaRPr lang="en-US" dirty="0"/>
          </a:p>
          <a:p>
            <a:r>
              <a:rPr lang="en-US" dirty="0"/>
              <a:t>Slides, cover, graphics, etc.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5F4DF-EFAF-46A0-A621-171ECC8147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414598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2F2BC-9B60-446D-8B44-04FD14207E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Isaac </a:t>
            </a:r>
            <a:r>
              <a:rPr lang="en-US" dirty="0" err="1"/>
              <a:t>Mulolani</a:t>
            </a:r>
            <a:endParaRPr lang="en-US" dirty="0"/>
          </a:p>
          <a:p>
            <a:r>
              <a:rPr lang="en-US" dirty="0"/>
              <a:t>AVP Academic</a:t>
            </a:r>
          </a:p>
          <a:p>
            <a:pPr lvl="1"/>
            <a:r>
              <a:rPr lang="en-US" dirty="0" err="1"/>
              <a:t>Nilgün</a:t>
            </a:r>
            <a:r>
              <a:rPr lang="en-US" dirty="0"/>
              <a:t> </a:t>
            </a:r>
            <a:r>
              <a:rPr lang="en-US" dirty="0" err="1"/>
              <a:t>Önder</a:t>
            </a:r>
            <a:endParaRPr lang="en-US" dirty="0"/>
          </a:p>
          <a:p>
            <a:r>
              <a:rPr lang="en-US" dirty="0"/>
              <a:t>Department of Computer Science</a:t>
            </a:r>
          </a:p>
          <a:p>
            <a:pPr lvl="1"/>
            <a:r>
              <a:rPr lang="en-US" dirty="0"/>
              <a:t>Dr. David Gerhard</a:t>
            </a:r>
          </a:p>
          <a:p>
            <a:r>
              <a:rPr lang="en-US" dirty="0"/>
              <a:t>Dean, Faculty of Science</a:t>
            </a:r>
          </a:p>
          <a:p>
            <a:pPr lvl="1"/>
            <a:r>
              <a:rPr lang="en-US" dirty="0"/>
              <a:t>Dr. Douglas </a:t>
            </a:r>
            <a:r>
              <a:rPr lang="en-US" dirty="0" err="1"/>
              <a:t>Farenick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F265A9-4C68-42D9-8685-CC6FA36551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Acknowledgement </a:t>
            </a:r>
          </a:p>
        </p:txBody>
      </p:sp>
    </p:spTree>
    <p:extLst>
      <p:ext uri="{BB962C8B-B14F-4D97-AF65-F5344CB8AC3E}">
        <p14:creationId xmlns:p14="http://schemas.microsoft.com/office/powerpoint/2010/main" val="185324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15D656-295A-4A35-A19F-F79B03BEE7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699" y="1239677"/>
            <a:ext cx="7774352" cy="3548592"/>
          </a:xfrm>
        </p:spPr>
        <p:txBody>
          <a:bodyPr/>
          <a:lstStyle/>
          <a:p>
            <a:r>
              <a:rPr lang="en-US" dirty="0"/>
              <a:t>CS 110</a:t>
            </a:r>
          </a:p>
          <a:p>
            <a:pPr lvl="1"/>
            <a:r>
              <a:rPr lang="en-US" dirty="0"/>
              <a:t>Programming and Problem Solving</a:t>
            </a:r>
          </a:p>
          <a:p>
            <a:pPr lvl="1"/>
            <a:r>
              <a:rPr lang="en-US" dirty="0"/>
              <a:t>1000+ students annually </a:t>
            </a:r>
          </a:p>
          <a:p>
            <a:r>
              <a:rPr lang="en-US" dirty="0"/>
              <a:t>Mandatory textbook</a:t>
            </a:r>
          </a:p>
          <a:p>
            <a:pPr lvl="1"/>
            <a:r>
              <a:rPr lang="en-US" dirty="0"/>
              <a:t>Introduction to Programming</a:t>
            </a:r>
          </a:p>
          <a:p>
            <a:pPr lvl="1"/>
            <a:r>
              <a:rPr lang="en-US" dirty="0"/>
              <a:t>Online only (4</a:t>
            </a:r>
            <a:r>
              <a:rPr lang="en-US" baseline="30000" dirty="0"/>
              <a:t>th</a:t>
            </a:r>
            <a:r>
              <a:rPr lang="en-US" dirty="0"/>
              <a:t> Edition), $95 per student</a:t>
            </a:r>
          </a:p>
          <a:p>
            <a:pPr lvl="1"/>
            <a:r>
              <a:rPr lang="en-US" dirty="0"/>
              <a:t>$95000+ annually</a:t>
            </a:r>
          </a:p>
          <a:p>
            <a:pPr lvl="1"/>
            <a:r>
              <a:rPr lang="en-US" dirty="0"/>
              <a:t>Most students end up not buying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DFC76-7085-4037-91C2-14DE1F102F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1026" name="Picture 2" descr="cpp logo ">
            <a:extLst>
              <a:ext uri="{FF2B5EF4-FFF2-40B4-BE49-F238E27FC236}">
                <a16:creationId xmlns:a16="http://schemas.microsoft.com/office/drawing/2014/main" id="{EF8BB838-796B-4121-AC90-FCC697D5A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15" y="255159"/>
            <a:ext cx="2533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0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15D656-295A-4A35-A19F-F79B03BEE7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698" y="1239677"/>
            <a:ext cx="8642301" cy="3548592"/>
          </a:xfrm>
        </p:spPr>
        <p:txBody>
          <a:bodyPr/>
          <a:lstStyle/>
          <a:p>
            <a:r>
              <a:rPr lang="en-US" dirty="0"/>
              <a:t>Started in August 2020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Accessible to everyone</a:t>
            </a:r>
          </a:p>
          <a:p>
            <a:pPr lvl="1"/>
            <a:r>
              <a:rPr lang="en-US" dirty="0"/>
              <a:t>Interactive environment</a:t>
            </a:r>
          </a:p>
          <a:p>
            <a:pPr lvl="1"/>
            <a:r>
              <a:rPr lang="en-US" dirty="0"/>
              <a:t>Tailored to current U of R CS 110</a:t>
            </a:r>
          </a:p>
          <a:p>
            <a:r>
              <a:rPr lang="en-US" dirty="0"/>
              <a:t>Plan</a:t>
            </a:r>
          </a:p>
          <a:p>
            <a:pPr lvl="1"/>
            <a:r>
              <a:rPr lang="en-US" dirty="0"/>
              <a:t>Create open online interactive exercises right in the textbook</a:t>
            </a:r>
          </a:p>
          <a:p>
            <a:pPr lvl="1"/>
            <a:r>
              <a:rPr lang="en-US" dirty="0"/>
              <a:t>Collaborate with department and instructors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DFC76-7085-4037-91C2-14DE1F102F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Textbook Project</a:t>
            </a:r>
          </a:p>
        </p:txBody>
      </p:sp>
      <p:pic>
        <p:nvPicPr>
          <p:cNvPr id="1026" name="Picture 2" descr="cpp logo ">
            <a:extLst>
              <a:ext uri="{FF2B5EF4-FFF2-40B4-BE49-F238E27FC236}">
                <a16:creationId xmlns:a16="http://schemas.microsoft.com/office/drawing/2014/main" id="{EF8BB838-796B-4121-AC90-FCC697D5A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15" y="255159"/>
            <a:ext cx="2533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3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0125AF-C6BB-46ED-8440-984B4B6A72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699" y="1239677"/>
            <a:ext cx="7774352" cy="3903823"/>
          </a:xfrm>
        </p:spPr>
        <p:txBody>
          <a:bodyPr/>
          <a:lstStyle/>
          <a:p>
            <a:r>
              <a:rPr lang="en-US" dirty="0"/>
              <a:t>Initial draft is created</a:t>
            </a:r>
          </a:p>
          <a:p>
            <a:r>
              <a:rPr lang="en-US" dirty="0"/>
              <a:t>Published the first few chapters </a:t>
            </a:r>
            <a:r>
              <a:rPr lang="en-US" dirty="0">
                <a:hlinkClick r:id="rId2"/>
              </a:rPr>
              <a:t>online</a:t>
            </a:r>
            <a:endParaRPr lang="en-US" dirty="0"/>
          </a:p>
          <a:p>
            <a:r>
              <a:rPr lang="en-US" dirty="0"/>
              <a:t>Includes interactive exercises</a:t>
            </a:r>
          </a:p>
          <a:p>
            <a:pPr lvl="1"/>
            <a:r>
              <a:rPr lang="en-US" dirty="0"/>
              <a:t>Used Repl.it for now</a:t>
            </a:r>
          </a:p>
          <a:p>
            <a:pPr lvl="1"/>
            <a:r>
              <a:rPr lang="en-US" dirty="0"/>
              <a:t>Working </a:t>
            </a:r>
            <a:r>
              <a:rPr lang="en-US"/>
              <a:t>on an alternate server</a:t>
            </a:r>
            <a:r>
              <a:rPr lang="en-US" dirty="0"/>
              <a:t>`</a:t>
            </a:r>
          </a:p>
          <a:p>
            <a:r>
              <a:rPr lang="en-US" dirty="0"/>
              <a:t>Published on GitHub</a:t>
            </a:r>
          </a:p>
          <a:p>
            <a:pPr lvl="1"/>
            <a:r>
              <a:rPr lang="en-US" dirty="0"/>
              <a:t>Free hosting</a:t>
            </a:r>
          </a:p>
          <a:p>
            <a:pPr lvl="1"/>
            <a:r>
              <a:rPr lang="en-US" dirty="0"/>
              <a:t>Ongoing update from community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A076B-3DD5-4437-BBF1-7F20C3D6C3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Current Progress</a:t>
            </a:r>
          </a:p>
        </p:txBody>
      </p:sp>
    </p:spTree>
    <p:extLst>
      <p:ext uri="{BB962C8B-B14F-4D97-AF65-F5344CB8AC3E}">
        <p14:creationId xmlns:p14="http://schemas.microsoft.com/office/powerpoint/2010/main" val="85624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FF30E1-8C3A-412B-B04E-1308A3CB63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699" y="1239677"/>
            <a:ext cx="7774352" cy="3616887"/>
          </a:xfrm>
        </p:spPr>
        <p:txBody>
          <a:bodyPr/>
          <a:lstStyle/>
          <a:p>
            <a:r>
              <a:rPr lang="en-US" dirty="0"/>
              <a:t>We tried several platforms and languages</a:t>
            </a:r>
          </a:p>
          <a:p>
            <a:pPr lvl="1"/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GitBook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PressbooksEDU</a:t>
            </a:r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lvl="1"/>
            <a:r>
              <a:rPr lang="en-US" dirty="0" err="1"/>
              <a:t>AsciiDoc</a:t>
            </a:r>
            <a:r>
              <a:rPr lang="en-US" dirty="0"/>
              <a:t>, LaTeX, Word</a:t>
            </a:r>
          </a:p>
          <a:p>
            <a:r>
              <a:rPr lang="en-US" dirty="0"/>
              <a:t>We ended up writing it in MD (Markdown)</a:t>
            </a:r>
          </a:p>
          <a:p>
            <a:pPr lvl="1"/>
            <a:r>
              <a:rPr lang="en-US" dirty="0"/>
              <a:t>The only way to incorporate interactive web exercises</a:t>
            </a:r>
          </a:p>
          <a:p>
            <a:pPr lvl="1"/>
            <a:r>
              <a:rPr lang="en-US" dirty="0"/>
              <a:t>Convertible to all other formats</a:t>
            </a:r>
          </a:p>
          <a:p>
            <a:pPr lvl="1"/>
            <a:r>
              <a:rPr lang="en-US" dirty="0"/>
              <a:t>Publishable in GitHub and most open-source formats</a:t>
            </a:r>
          </a:p>
          <a:p>
            <a:pPr lvl="1"/>
            <a:r>
              <a:rPr lang="en-US" dirty="0"/>
              <a:t>Decoupled from rendering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1FED5-7521-4DC1-9BB2-694EEBF14D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Platform</a:t>
            </a:r>
          </a:p>
        </p:txBody>
      </p:sp>
    </p:spTree>
    <p:extLst>
      <p:ext uri="{BB962C8B-B14F-4D97-AF65-F5344CB8AC3E}">
        <p14:creationId xmlns:p14="http://schemas.microsoft.com/office/powerpoint/2010/main" val="406714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B99D38-0AD9-4E02-AE49-F1ECB1F3B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56E3D-2E4F-41AE-93A5-A8B474FCC4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Markdown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A37F41-08FE-4655-9E88-AEACE9048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849"/>
          <a:stretch/>
        </p:blipFill>
        <p:spPr>
          <a:xfrm>
            <a:off x="276976" y="1309488"/>
            <a:ext cx="3967244" cy="2666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64F06C-2EA1-4089-916F-B1582C373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383" y="394376"/>
            <a:ext cx="3647957" cy="1545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4AE059-C9E6-4E50-B56A-5731C5443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111" y="1167188"/>
            <a:ext cx="3539940" cy="30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6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7CD469-7137-41F0-9921-1CB7292412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A2E37-93B5-40F5-9CE4-4EBE435CB2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Community Development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FF14B7-2AD9-4AE3-90D1-B5327DCB6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6" y="1020638"/>
            <a:ext cx="4422106" cy="2674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FF4509-8411-4CEC-8207-78849446A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75" y="1341005"/>
            <a:ext cx="3732579" cy="31342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3C35E7-6054-404A-BC9E-30C7508E7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847" y="229795"/>
            <a:ext cx="2946371" cy="10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6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49347-924F-4593-91A6-BA7DCC1877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Interactivity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3B508E-B055-4F78-96F3-32682D045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60" y="1063497"/>
            <a:ext cx="3948289" cy="3423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703D6-6D8B-47EC-83C5-F6A553F0E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881" y="1063497"/>
            <a:ext cx="4484733" cy="343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7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5850</TotalTime>
  <Words>242</Words>
  <Application>Microsoft Office PowerPoint</Application>
  <PresentationFormat>On-screen Show (16:9)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Google Sans</vt:lpstr>
      <vt:lpstr>News Gothic MT</vt:lpstr>
      <vt:lpstr>NewsGoth Cn BT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BravoTango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BravoTango Dev</dc:creator>
  <cp:lastModifiedBy>Alireza Manashty</cp:lastModifiedBy>
  <cp:revision>90</cp:revision>
  <cp:lastPrinted>2020-01-17T18:55:58Z</cp:lastPrinted>
  <dcterms:created xsi:type="dcterms:W3CDTF">2017-08-29T20:29:50Z</dcterms:created>
  <dcterms:modified xsi:type="dcterms:W3CDTF">2021-03-29T21:14:58Z</dcterms:modified>
</cp:coreProperties>
</file>