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6" r:id="rId7"/>
    <p:sldId id="267" r:id="rId8"/>
    <p:sldId id="263" r:id="rId9"/>
    <p:sldId id="269" r:id="rId10"/>
    <p:sldId id="262" r:id="rId11"/>
    <p:sldId id="270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h5p.org/documentation/for-authors/tutorials" TargetMode="External"/><Relationship Id="rId2" Type="http://schemas.openxmlformats.org/officeDocument/2006/relationships/hyperlink" Target="https://h5p.org/documentation/for-authors/the-basic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5p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5p.org/content-types-and-applic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735" y="954709"/>
            <a:ext cx="9144000" cy="1641490"/>
          </a:xfrm>
        </p:spPr>
        <p:txBody>
          <a:bodyPr/>
          <a:lstStyle/>
          <a:p>
            <a:r>
              <a:rPr lang="en-US" dirty="0" smtClean="0"/>
              <a:t>H5P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H5P’s </a:t>
            </a:r>
            <a:r>
              <a:rPr lang="en-US" dirty="0"/>
              <a:t>goal is to enable everyone to create better content faster. To empower everyone to create, share, and reuse interactive </a:t>
            </a:r>
            <a:r>
              <a:rPr lang="en-US" dirty="0" smtClean="0"/>
              <a:t>content.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15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373" y="2984758"/>
            <a:ext cx="10515600" cy="1325563"/>
          </a:xfrm>
        </p:spPr>
        <p:txBody>
          <a:bodyPr/>
          <a:lstStyle/>
          <a:p>
            <a:r>
              <a:rPr lang="en-US" dirty="0" smtClean="0"/>
              <a:t>Let’s Try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39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432" y="2984758"/>
            <a:ext cx="10515600" cy="1325563"/>
          </a:xfrm>
        </p:spPr>
        <p:txBody>
          <a:bodyPr/>
          <a:lstStyle/>
          <a:p>
            <a:r>
              <a:rPr lang="en-US" dirty="0" smtClean="0"/>
              <a:t>U of R Examples - Ideas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53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Help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Basics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h5p.org/documentation/for-authors/the-basics</a:t>
            </a:r>
            <a:endParaRPr lang="en-US" dirty="0"/>
          </a:p>
          <a:p>
            <a:r>
              <a:rPr lang="en-US" dirty="0" smtClean="0"/>
              <a:t>Tutorials </a:t>
            </a:r>
            <a:r>
              <a:rPr lang="en-US" dirty="0"/>
              <a:t>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h5p.org/documentation/for-authors/tutorials</a:t>
            </a: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3401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901" y="1214859"/>
            <a:ext cx="10515600" cy="251183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989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H5P?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HTML5 content that can add interactions and </a:t>
            </a:r>
            <a:r>
              <a:rPr lang="en-US" dirty="0" smtClean="0"/>
              <a:t>creativity into…</a:t>
            </a:r>
          </a:p>
          <a:p>
            <a:pPr lvl="1"/>
            <a:r>
              <a:rPr lang="en-US" dirty="0" smtClean="0"/>
              <a:t>browsers </a:t>
            </a:r>
            <a:r>
              <a:rPr lang="en-US" dirty="0"/>
              <a:t>(</a:t>
            </a:r>
            <a:r>
              <a:rPr lang="en-US" dirty="0" smtClean="0"/>
              <a:t>websites)</a:t>
            </a:r>
          </a:p>
          <a:p>
            <a:pPr lvl="1"/>
            <a:r>
              <a:rPr lang="en-US" dirty="0" smtClean="0"/>
              <a:t>learning </a:t>
            </a:r>
            <a:r>
              <a:rPr lang="en-US" dirty="0"/>
              <a:t>management systems (UR </a:t>
            </a:r>
            <a:r>
              <a:rPr lang="en-US" dirty="0" smtClean="0"/>
              <a:t>Courses)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publishing platforms (</a:t>
            </a:r>
            <a:r>
              <a:rPr lang="en-US" dirty="0" err="1"/>
              <a:t>Pressbooks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H5Ps help to ease copyright issues, technical roadblocks, and compatibility between platforms.</a:t>
            </a:r>
          </a:p>
          <a:p>
            <a:r>
              <a:rPr lang="en-US" dirty="0" smtClean="0"/>
              <a:t>Website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https://h5p.org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04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30 content types, with varying levels of difficulty</a:t>
            </a:r>
          </a:p>
          <a:p>
            <a:r>
              <a:rPr lang="en-US" dirty="0" smtClean="0"/>
              <a:t>Course presentations, image hotspots, collage, dialog cards, drag the words, image juxtaposition, image sequencing, branching </a:t>
            </a:r>
            <a:r>
              <a:rPr lang="en-US" dirty="0" smtClean="0"/>
              <a:t>scenarios, and the </a:t>
            </a:r>
            <a:r>
              <a:rPr lang="en-US" dirty="0" smtClean="0"/>
              <a:t>list goes on! </a:t>
            </a:r>
          </a:p>
          <a:p>
            <a:r>
              <a:rPr lang="en-US" dirty="0"/>
              <a:t>Examples of all can be found here - </a:t>
            </a:r>
            <a:r>
              <a:rPr lang="en-US" dirty="0">
                <a:hlinkClick r:id="rId2"/>
              </a:rPr>
              <a:t>https://h5p.org/content-types-and-applications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80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way to add visuals to text</a:t>
            </a:r>
          </a:p>
          <a:p>
            <a:r>
              <a:rPr lang="en-US" dirty="0" smtClean="0"/>
              <a:t>Keeps engagement while reading</a:t>
            </a:r>
          </a:p>
          <a:p>
            <a:r>
              <a:rPr lang="en-US" dirty="0" smtClean="0"/>
              <a:t>Another way to present content </a:t>
            </a:r>
          </a:p>
          <a:p>
            <a:r>
              <a:rPr lang="en-US" dirty="0" smtClean="0"/>
              <a:t>Test knowledge or learner self-check</a:t>
            </a:r>
          </a:p>
          <a:p>
            <a:r>
              <a:rPr lang="en-US" dirty="0"/>
              <a:t>C</a:t>
            </a:r>
            <a:r>
              <a:rPr lang="en-US" dirty="0" smtClean="0"/>
              <a:t>ustomize the learning experience</a:t>
            </a:r>
          </a:p>
          <a:p>
            <a:r>
              <a:rPr lang="en-US" dirty="0" smtClean="0"/>
              <a:t>Can add low stakes tasks for learners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9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 - Limited features</a:t>
            </a:r>
          </a:p>
          <a:p>
            <a:r>
              <a:rPr lang="en-US" dirty="0" smtClean="0"/>
              <a:t>Pro – Easy to use, device responsive, user results are stored, UR Courses reuse</a:t>
            </a:r>
          </a:p>
          <a:p>
            <a:r>
              <a:rPr lang="en-US" dirty="0" smtClean="0"/>
              <a:t>Ideas  </a:t>
            </a:r>
          </a:p>
          <a:p>
            <a:pPr lvl="1"/>
            <a:r>
              <a:rPr lang="en-US" dirty="0" smtClean="0"/>
              <a:t>A tough concept that may need extra visuals</a:t>
            </a:r>
          </a:p>
          <a:p>
            <a:pPr lvl="1"/>
            <a:r>
              <a:rPr lang="en-US" dirty="0" smtClean="0"/>
              <a:t>Case studies – a way to set apart from regular text</a:t>
            </a:r>
          </a:p>
          <a:p>
            <a:pPr lvl="1"/>
            <a:r>
              <a:rPr lang="en-US" dirty="0" smtClean="0"/>
              <a:t>Need a break from text?</a:t>
            </a:r>
          </a:p>
          <a:p>
            <a:r>
              <a:rPr lang="en-US" dirty="0" smtClean="0"/>
              <a:t>Don’t be overwhelmed!  Start easy.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35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Pressbooks</a:t>
            </a:r>
            <a:r>
              <a:rPr lang="en-US" dirty="0" smtClean="0"/>
              <a:t> Integration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Activate the H5P plugin - Add H5P integration</a:t>
            </a:r>
            <a:endParaRPr lang="en-CA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991" y="2565401"/>
            <a:ext cx="8476190" cy="3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Pressbooks</a:t>
            </a:r>
            <a:r>
              <a:rPr lang="en-US" dirty="0" smtClean="0"/>
              <a:t> Integration - Add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New, give consent to use H5P Hub, and then choose ‘Get’</a:t>
            </a:r>
            <a:endParaRPr lang="en-CA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734" y="2592286"/>
            <a:ext cx="3371429" cy="3180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896" y="2592286"/>
            <a:ext cx="3706729" cy="3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Pressbooks</a:t>
            </a:r>
            <a:r>
              <a:rPr lang="en-US" dirty="0" smtClean="0"/>
              <a:t> Integration - Get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Install</a:t>
            </a:r>
            <a:r>
              <a:rPr lang="en-US" dirty="0"/>
              <a:t> the content type by clicking on “Get” and following the steps indicated (if necessary).</a:t>
            </a:r>
          </a:p>
          <a:p>
            <a:r>
              <a:rPr lang="en-US" dirty="0"/>
              <a:t>Enter the information for your quiz/activity </a:t>
            </a:r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59" y="3393067"/>
            <a:ext cx="6258314" cy="278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Pressbooks</a:t>
            </a:r>
            <a:r>
              <a:rPr lang="en-US" dirty="0" smtClean="0"/>
              <a:t> Integration - 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will now be an H5P </a:t>
            </a:r>
            <a:br>
              <a:rPr lang="en-US" dirty="0" smtClean="0"/>
            </a:br>
            <a:r>
              <a:rPr lang="en-US" dirty="0" smtClean="0"/>
              <a:t>side menu option. </a:t>
            </a:r>
          </a:p>
          <a:p>
            <a:r>
              <a:rPr lang="en-US" dirty="0" smtClean="0"/>
              <a:t>All create H5Ps will appear </a:t>
            </a:r>
            <a:br>
              <a:rPr lang="en-US" dirty="0" smtClean="0"/>
            </a:br>
            <a:r>
              <a:rPr lang="en-US" dirty="0" smtClean="0"/>
              <a:t>in that location</a:t>
            </a:r>
          </a:p>
          <a:p>
            <a:r>
              <a:rPr lang="en-US" dirty="0" smtClean="0"/>
              <a:t>They can be used on any page!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584" y="1690688"/>
            <a:ext cx="3580952" cy="34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2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18629</TotalTime>
  <Words>293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Depth</vt:lpstr>
      <vt:lpstr>H5P</vt:lpstr>
      <vt:lpstr>What is an H5P?</vt:lpstr>
      <vt:lpstr>Many Options</vt:lpstr>
      <vt:lpstr>Why Use?</vt:lpstr>
      <vt:lpstr>Considerations</vt:lpstr>
      <vt:lpstr>Pressbooks Integration</vt:lpstr>
      <vt:lpstr>Pressbooks Integration - Add</vt:lpstr>
      <vt:lpstr>Pressbooks Integration - Get</vt:lpstr>
      <vt:lpstr>Pressbooks Integration - Use</vt:lpstr>
      <vt:lpstr>Let’s Try It</vt:lpstr>
      <vt:lpstr>U of R Examples - Ideas</vt:lpstr>
      <vt:lpstr>Seeking Help </vt:lpstr>
      <vt:lpstr>Questions?</vt:lpstr>
    </vt:vector>
  </TitlesOfParts>
  <Company>University of Regina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H5P</dc:title>
  <dc:creator>user</dc:creator>
  <cp:lastModifiedBy>user</cp:lastModifiedBy>
  <cp:revision>14</cp:revision>
  <dcterms:created xsi:type="dcterms:W3CDTF">2021-03-10T19:19:22Z</dcterms:created>
  <dcterms:modified xsi:type="dcterms:W3CDTF">2021-03-23T17:49:47Z</dcterms:modified>
</cp:coreProperties>
</file>