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67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34"/>
    <a:srgbClr val="005937"/>
    <a:srgbClr val="FFC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swimming, ocean floor&#10;&#10;Description automatically generated">
            <a:extLst>
              <a:ext uri="{FF2B5EF4-FFF2-40B4-BE49-F238E27FC236}">
                <a16:creationId xmlns:a16="http://schemas.microsoft.com/office/drawing/2014/main" id="{0D6BB804-59F9-6E31-FCE8-2C51359A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34518D-BC5E-6CF1-4596-C7A385B36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72319"/>
            <a:ext cx="10734040" cy="1655762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rgbClr val="FFC6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TITLE OF POWERPOINT</a:t>
            </a:r>
            <a:b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</a:br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601119"/>
            <a:ext cx="10734040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6096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6096000" y="5618320"/>
            <a:ext cx="6096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2A49E-1654-ECBB-68FA-F61CE4792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4200" y="5757623"/>
            <a:ext cx="3967566" cy="65611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2AD2460-454C-36AF-DD2D-0083AA746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280" y="5811201"/>
            <a:ext cx="4643120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0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E796C1-7E0F-70FF-A4F1-5C4B68B36C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"/>
            <a:ext cx="12192000" cy="56181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6096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6096000" y="5618320"/>
            <a:ext cx="6096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2A49E-1654-ECBB-68FA-F61CE4792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4200" y="5757623"/>
            <a:ext cx="3967566" cy="6561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813434B-6344-5A91-7FA4-A5004FDECB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72319"/>
            <a:ext cx="11028680" cy="1655762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rgbClr val="FFC6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TITLE OF POWERPOINT</a:t>
            </a:r>
            <a:b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</a:br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397238-2328-4352-1279-40F657DCC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601119"/>
            <a:ext cx="5054600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A0FEFBC-F75A-9C95-6EB4-F70728189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280" y="5811201"/>
            <a:ext cx="4683760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06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6096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6096000" y="5618320"/>
            <a:ext cx="6096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2A49E-1654-ECBB-68FA-F61CE4792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4200" y="5757623"/>
            <a:ext cx="3967566" cy="656115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A0FEFBC-F75A-9C95-6EB4-F70728189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280" y="5811201"/>
            <a:ext cx="4683760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E3C3D3C-6CE4-3AAB-32B0-9B9BD98F9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601120"/>
            <a:ext cx="8068310" cy="985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DCA7C0-9A0E-28E0-8214-51A369109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707866"/>
            <a:ext cx="1117086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8440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839433"/>
            <a:ext cx="5816600" cy="42005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 </a:t>
            </a:r>
            <a:r>
              <a:rPr lang="en-CA" dirty="0" err="1">
                <a:effectLst/>
                <a:latin typeface="Arial" panose="020B0604020202020204" pitchFamily="34" charset="0"/>
              </a:rPr>
              <a:t>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 flipV="1">
            <a:off x="0" y="6457687"/>
            <a:ext cx="9544833" cy="45719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2A49E-1654-ECBB-68FA-F61CE4792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400" y="6291102"/>
            <a:ext cx="2291166" cy="37888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365E25-E7E3-9C61-2A8E-E7365A596E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241" y="1839913"/>
            <a:ext cx="4439920" cy="4200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75A2175-C58A-49B1-FE6A-82AD91D11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706810"/>
            <a:ext cx="10855961" cy="74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&amp;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399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839433"/>
            <a:ext cx="10490200" cy="42005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 flipV="1">
            <a:off x="0" y="6457687"/>
            <a:ext cx="9544833" cy="45719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2A49E-1654-ECBB-68FA-F61CE4792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7400" y="6291102"/>
            <a:ext cx="2291166" cy="378889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A06BE71-AA93-6E2C-1AC7-393832375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706810"/>
            <a:ext cx="10855961" cy="74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&amp;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187123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9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6B5-970F-DF85-889B-BD7249A9B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45DDC-E456-C634-CC16-D6A4E88E2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7353-3083-5B65-8EA6-A0B4B9E17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3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05F718-5CE6-B034-D047-F14458D6A8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909697-FA24-29A2-2C73-2B76FA7D2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5D4262-2273-8368-DF6C-48AA37B22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69228-30F6-8029-10AA-B6B0435CC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0F623-4C90-9607-44FC-CDCFAF173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2F969-9C5C-5F2A-9673-E4558BEA3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B2B52-DD1F-616F-FDF5-EB229FE993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rgbClr val="1247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934B8BB-DC60-91D9-BB97-CD0ED7A48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F1D2B-4CD3-E203-AEE3-AF7C599CC2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394EE-5BBD-124F-85BB-E7D08F3F4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9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491E47F-6E41-A2C0-7A72-3553766C1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4080A-A6CB-D688-BD08-2D3DEDC7D4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Nicolson</dc:creator>
  <cp:lastModifiedBy>Haley Nicolson</cp:lastModifiedBy>
  <cp:revision>11</cp:revision>
  <dcterms:created xsi:type="dcterms:W3CDTF">2023-02-16T16:25:29Z</dcterms:created>
  <dcterms:modified xsi:type="dcterms:W3CDTF">2023-02-22T20:25:57Z</dcterms:modified>
</cp:coreProperties>
</file>