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sldIdLst>
    <p:sldId id="266" r:id="rId2"/>
    <p:sldId id="271" r:id="rId3"/>
    <p:sldId id="280" r:id="rId4"/>
    <p:sldId id="277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34"/>
    <a:srgbClr val="005937"/>
    <a:srgbClr val="FFC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875"/>
    <p:restoredTop sz="96327"/>
  </p:normalViewPr>
  <p:slideViewPr>
    <p:cSldViewPr snapToGrid="0" showGuides="1">
      <p:cViewPr varScale="1">
        <p:scale>
          <a:sx n="132" d="100"/>
          <a:sy n="132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ark, ocean floor, night sky&#10;&#10;Description automatically generated">
            <a:extLst>
              <a:ext uri="{FF2B5EF4-FFF2-40B4-BE49-F238E27FC236}">
                <a16:creationId xmlns:a16="http://schemas.microsoft.com/office/drawing/2014/main" id="{77294EB8-2DC6-70B7-B1F7-ADA560594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34518D-BC5E-6CF1-4596-C7A385B36A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772319"/>
            <a:ext cx="8058151" cy="1655762"/>
          </a:xfrm>
          <a:prstGeom prst="rect">
            <a:avLst/>
          </a:prstGeom>
        </p:spPr>
        <p:txBody>
          <a:bodyPr anchor="t"/>
          <a:lstStyle>
            <a:lvl1pPr algn="l">
              <a:defRPr sz="4400" b="0" i="0">
                <a:solidFill>
                  <a:srgbClr val="FFC6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TITLE OF POWERPOINT</a:t>
            </a:r>
            <a:b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</a:br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601120"/>
            <a:ext cx="8058150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4572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4572000" y="5618320"/>
            <a:ext cx="4572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2AD2460-454C-36AF-DD2D-0083AA746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" y="5811202"/>
            <a:ext cx="3472179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5C4C-C2B4-1D4C-F81F-C23A53B23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6607" y="5795049"/>
            <a:ext cx="3514932" cy="5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5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E796C1-7E0F-70FF-A4F1-5C4B68B36C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0"/>
            <a:ext cx="9144000" cy="5618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4572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4572000" y="5618320"/>
            <a:ext cx="4572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C84D2-EAD8-8492-5C16-C8A7FD651A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772319"/>
            <a:ext cx="8068311" cy="1655762"/>
          </a:xfrm>
          <a:prstGeom prst="rect">
            <a:avLst/>
          </a:prstGeom>
        </p:spPr>
        <p:txBody>
          <a:bodyPr anchor="t"/>
          <a:lstStyle>
            <a:lvl1pPr algn="l">
              <a:defRPr sz="4400" b="0" i="0">
                <a:solidFill>
                  <a:srgbClr val="FFC6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TITLE OF POWERPOINT</a:t>
            </a:r>
            <a:b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</a:br>
            <a:r>
              <a:rPr lang="en-CA" dirty="0">
                <a:solidFill>
                  <a:srgbClr val="FFC529"/>
                </a:solidFill>
                <a:effectLst/>
                <a:latin typeface="Arial" panose="020B0604020202020204" pitchFamily="34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126C1-E45E-FBE2-6A9F-C3DB9FA716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601120"/>
            <a:ext cx="3731594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F7D9A4A-1C1A-2A6B-D2A5-52CE3211A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" y="5811202"/>
            <a:ext cx="3482339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C1622-13F3-5DE3-A517-1AAB0212B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6607" y="5795049"/>
            <a:ext cx="3514932" cy="5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>
            <a:off x="0" y="5618480"/>
            <a:ext cx="4572000" cy="93472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E73E0-ABF0-1B57-F249-0B5D0A559993}"/>
              </a:ext>
            </a:extLst>
          </p:cNvPr>
          <p:cNvSpPr/>
          <p:nvPr userDrawn="1"/>
        </p:nvSpPr>
        <p:spPr>
          <a:xfrm>
            <a:off x="4572000" y="5618320"/>
            <a:ext cx="45720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126C1-E45E-FBE2-6A9F-C3DB9FA716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2601120"/>
            <a:ext cx="8068310" cy="9853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Faculty Name </a:t>
            </a:r>
            <a:br>
              <a:rPr lang="en-CA" dirty="0">
                <a:effectLst/>
                <a:latin typeface="Arial" panose="020B0604020202020204" pitchFamily="34" charset="0"/>
              </a:rPr>
            </a:br>
            <a:r>
              <a:rPr lang="en-CA" dirty="0">
                <a:effectLst/>
                <a:latin typeface="Arial" panose="020B0604020202020204" pitchFamily="34" charset="0"/>
              </a:rPr>
              <a:t>Appears Here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F7D9A4A-1C1A-2A6B-D2A5-52CE3211A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" y="5811202"/>
            <a:ext cx="3482339" cy="5489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b="1" dirty="0">
                <a:latin typeface="Arial" panose="020B0604020202020204" pitchFamily="34" charset="0"/>
              </a:rPr>
              <a:t>Date XX, 20XX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C1622-13F3-5DE3-A517-1AAB0212B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6607" y="5795049"/>
            <a:ext cx="3514932" cy="581263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AC4085-FBA5-FE9C-E606-E6FA34E97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07867"/>
            <a:ext cx="8251825" cy="1486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986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839434"/>
            <a:ext cx="4362450" cy="42005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 </a:t>
            </a:r>
            <a:r>
              <a:rPr lang="en-CA" dirty="0" err="1">
                <a:effectLst/>
                <a:latin typeface="Arial" panose="020B0604020202020204" pitchFamily="34" charset="0"/>
              </a:rPr>
              <a:t>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AAF9D-40E7-92C1-3A19-A8E0D5F7CA5D}"/>
              </a:ext>
            </a:extLst>
          </p:cNvPr>
          <p:cNvSpPr/>
          <p:nvPr userDrawn="1"/>
        </p:nvSpPr>
        <p:spPr>
          <a:xfrm flipV="1">
            <a:off x="1" y="6425171"/>
            <a:ext cx="6614160" cy="65032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365E25-E7E3-9C61-2A8E-E7365A596E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0681" y="1839914"/>
            <a:ext cx="3329940" cy="4200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67098-3C55-9308-5C50-14B5A3D26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6239" y="6277281"/>
            <a:ext cx="2181859" cy="360813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048BBF5-524B-626F-07EC-8CF36AEAE3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707867"/>
            <a:ext cx="8251825" cy="74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&amp;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531761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894E0B-A687-78B3-9EAC-8ADD81FA42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839434"/>
            <a:ext cx="7867650" cy="42005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tempor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incididunt</a:t>
            </a:r>
            <a:r>
              <a:rPr lang="en-CA" dirty="0">
                <a:effectLst/>
                <a:latin typeface="Arial" panose="020B0604020202020204" pitchFamily="34" charset="0"/>
              </a:rPr>
              <a:t> labore et dolore magna </a:t>
            </a:r>
            <a:r>
              <a:rPr lang="en-CA" dirty="0" err="1">
                <a:effectLst/>
                <a:latin typeface="Arial" panose="020B0604020202020204" pitchFamily="34" charset="0"/>
              </a:rPr>
              <a:t>aliqua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Ut </a:t>
            </a:r>
            <a:r>
              <a:rPr lang="en-CA" dirty="0" err="1">
                <a:effectLst/>
                <a:latin typeface="Arial" panose="020B0604020202020204" pitchFamily="34" charset="0"/>
              </a:rPr>
              <a:t>enim</a:t>
            </a:r>
            <a:r>
              <a:rPr lang="en-CA" dirty="0">
                <a:effectLst/>
                <a:latin typeface="Arial" panose="020B0604020202020204" pitchFamily="34" charset="0"/>
              </a:rPr>
              <a:t> ad minim </a:t>
            </a:r>
            <a:r>
              <a:rPr lang="en-CA" dirty="0" err="1">
                <a:effectLst/>
                <a:latin typeface="Arial" panose="020B0604020202020204" pitchFamily="34" charset="0"/>
              </a:rPr>
              <a:t>veniam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quis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nostrud</a:t>
            </a:r>
            <a:r>
              <a:rPr lang="en-CA" dirty="0">
                <a:effectLst/>
                <a:latin typeface="Arial" panose="020B0604020202020204" pitchFamily="34" charset="0"/>
              </a:rPr>
              <a:t> exercitation </a:t>
            </a:r>
            <a:r>
              <a:rPr lang="en-CA" dirty="0" err="1">
                <a:effectLst/>
                <a:latin typeface="Arial" panose="020B0604020202020204" pitchFamily="34" charset="0"/>
              </a:rPr>
              <a:t>ullamco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laboris</a:t>
            </a:r>
            <a:r>
              <a:rPr lang="en-CA" dirty="0">
                <a:effectLst/>
                <a:latin typeface="Arial" panose="020B0604020202020204" pitchFamily="34" charset="0"/>
              </a:rPr>
              <a:t> nisi </a:t>
            </a:r>
            <a:r>
              <a:rPr lang="en-CA" dirty="0" err="1">
                <a:effectLst/>
                <a:latin typeface="Arial" panose="020B0604020202020204" pitchFamily="34" charset="0"/>
              </a:rPr>
              <a:t>ut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aliquip</a:t>
            </a:r>
            <a:r>
              <a:rPr lang="en-CA" dirty="0">
                <a:effectLst/>
                <a:latin typeface="Arial" panose="020B0604020202020204" pitchFamily="34" charset="0"/>
              </a:rPr>
              <a:t> ex </a:t>
            </a:r>
            <a:r>
              <a:rPr lang="en-CA" dirty="0" err="1">
                <a:effectLst/>
                <a:latin typeface="Arial" panose="020B0604020202020204" pitchFamily="34" charset="0"/>
              </a:rPr>
              <a:t>ea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commodo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CA" dirty="0">
                <a:effectLst/>
                <a:latin typeface="Arial" panose="020B0604020202020204" pitchFamily="34" charset="0"/>
              </a:rPr>
              <a:t>Lorem ipsum dolor sit </a:t>
            </a:r>
            <a:r>
              <a:rPr lang="en-CA" dirty="0" err="1">
                <a:effectLst/>
                <a:latin typeface="Arial" panose="020B0604020202020204" pitchFamily="34" charset="0"/>
              </a:rPr>
              <a:t>amet</a:t>
            </a:r>
            <a:r>
              <a:rPr lang="en-CA" dirty="0">
                <a:effectLst/>
                <a:latin typeface="Arial" panose="020B0604020202020204" pitchFamily="34" charset="0"/>
              </a:rPr>
              <a:t>, </a:t>
            </a:r>
            <a:r>
              <a:rPr lang="en-CA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CA" dirty="0">
                <a:effectLst/>
                <a:latin typeface="Arial" panose="020B0604020202020204" pitchFamily="34" charset="0"/>
              </a:rPr>
              <a:t> </a:t>
            </a:r>
            <a:r>
              <a:rPr lang="en-CA" dirty="0" err="1">
                <a:effectLst/>
                <a:latin typeface="Arial" panose="020B0604020202020204" pitchFamily="34" charset="0"/>
              </a:rPr>
              <a:t>elit</a:t>
            </a:r>
            <a:r>
              <a:rPr lang="en-CA" dirty="0">
                <a:effectLst/>
                <a:latin typeface="Arial" panose="020B0604020202020204" pitchFamily="34" charset="0"/>
              </a:rPr>
              <a:t>, sed do </a:t>
            </a:r>
            <a:r>
              <a:rPr lang="en-CA" dirty="0" err="1">
                <a:effectLst/>
                <a:latin typeface="Arial" panose="020B0604020202020204" pitchFamily="34" charset="0"/>
              </a:rPr>
              <a:t>eiusmod</a:t>
            </a:r>
            <a:r>
              <a:rPr lang="en-CA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5FD33-0150-8A3C-494D-FBC3F5E57D36}"/>
              </a:ext>
            </a:extLst>
          </p:cNvPr>
          <p:cNvSpPr/>
          <p:nvPr userDrawn="1"/>
        </p:nvSpPr>
        <p:spPr>
          <a:xfrm flipV="1">
            <a:off x="1" y="6425171"/>
            <a:ext cx="6614160" cy="65032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F41DC-86BD-95EF-A7C2-3A7026AD2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6239" y="6277281"/>
            <a:ext cx="2181859" cy="360813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BFC66E-A826-F76C-8970-0D0F0916FA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707867"/>
            <a:ext cx="8251825" cy="74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&amp;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354146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809B-C8DC-E69B-08C9-6DFC64427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5208C-2C46-D87F-6149-D2F225E04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F182B-6E18-7B4A-4032-9AC9E4134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1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0617201-86A1-B0F6-F923-9B1B12DBC2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9C0C2-C98E-7AB4-CE4D-10E204FF1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33CA84-3282-61B5-8315-8075455C26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D4BA4-3D5E-4DD1-F95D-3789A9D73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948DF6F-870F-4E68-7EC6-483C76364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415F1-163E-F714-400F-89BB52703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89C79-6CA7-4175-4BF8-3CDFA68EC1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D4A9801-5D19-EE7A-E105-D7CFA767F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30C6B-D13A-9849-9D0C-DA13A1683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BBCA-7102-DF1B-AE2A-6FCCE1C70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6266749-318F-AEBC-F4E3-E37D9576D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1595C-0FF7-894D-25D8-FFE2F2EC57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1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Nicolson</dc:creator>
  <cp:lastModifiedBy>Haley Nicolson</cp:lastModifiedBy>
  <cp:revision>21</cp:revision>
  <dcterms:created xsi:type="dcterms:W3CDTF">2023-02-16T16:25:29Z</dcterms:created>
  <dcterms:modified xsi:type="dcterms:W3CDTF">2023-02-22T20:26:13Z</dcterms:modified>
</cp:coreProperties>
</file>