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 snapToObjects="1">
      <p:cViewPr varScale="1">
        <p:scale>
          <a:sx n="155" d="100"/>
          <a:sy n="155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73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IDWWZJnACKb1VTig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LIviczh4AjafYKP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ZHUGYaBlFeHUc1G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ve4HAA4xz_chBBx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LIwHhXgh9hRW3xAW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ZUEKuPQJMo2UC_Qp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_5O-7ZAjEx0iz2H-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_5O-7ZAjEx0iz2H-.1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LIvwrLlDrVzPSk-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LIvTwwe0XWEXTjlz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nPpb0rMJzOc55-NV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MJ7CXgl-n-SZ6Npi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qvIRIddGM3fVW1x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4BtTCTHbLhrqX7t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6qAnPRcbUSMLbY4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6q6rNvJwspS7cY0n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6q8olRmuDDTeE_BH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6q9dDsnw42p1tEMF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6qAGXJROsvK6_uXh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Fqs-36wdWzt-6nnW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Hfdhy0E_L9miNx7l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HfiKH4OCEkKmTSw5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LIuNym31s_EMCw_u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V8eIonP7PR_RVxYH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XTKsXCJ1ZAmdtCWT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6q3-kSt4Pv0t3upj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eb9diPDq421mw_1W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e4Z2TeDpOqPoIkQ9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6q3KvmVuzUIFHiEV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OFQ03BJWK9hUWwiMW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LIuagOYrs3or38-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NjxGrOXorNOBRCIZ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WG9yc0YuVprEJ-lD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LIuqlLI3D8bk7Vg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LIv95A6F1_G9_o7x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QNj61SHGMHzfB02Os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</Words>
  <Application>Microsoft Macintosh PowerPoint</Application>
  <PresentationFormat>On-screen Show (16:9)</PresentationFormat>
  <Paragraphs>36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Erin Beckwell</cp:lastModifiedBy>
  <cp:revision>1</cp:revision>
  <dcterms:created xsi:type="dcterms:W3CDTF">2023-01-04T18:49:32Z</dcterms:created>
  <dcterms:modified xsi:type="dcterms:W3CDTF">2023-01-04T18:51:12Z</dcterms:modified>
</cp:coreProperties>
</file>