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54" d="100"/>
          <a:sy n="154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57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uW4WdYzVJSmnjMUuW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uW4bKo6mlA0HuzluB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uW_oZUmSN0xjgMZsP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64c838e-ba6f-4fe9-96b8-85a36c13e5d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uWVjHbApZXkkH5iM5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uWVjHgtqnn-OZNTH6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uWVjHnxpQGk8z5BKN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uWVjHj2hm8qlM7LP9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uWaSk8cnAO4IYl75t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On-screen Show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Erin Beckwell</cp:lastModifiedBy>
  <cp:revision>1</cp:revision>
  <dcterms:created xsi:type="dcterms:W3CDTF">2024-08-21T20:05:39Z</dcterms:created>
  <dcterms:modified xsi:type="dcterms:W3CDTF">2024-08-21T20:06:14Z</dcterms:modified>
</cp:coreProperties>
</file>